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00" r:id="rId4"/>
    <p:sldId id="301" r:id="rId5"/>
    <p:sldId id="302" r:id="rId6"/>
    <p:sldId id="308" r:id="rId7"/>
    <p:sldId id="303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53" r:id="rId18"/>
    <p:sldId id="354" r:id="rId19"/>
    <p:sldId id="318" r:id="rId20"/>
    <p:sldId id="355" r:id="rId21"/>
    <p:sldId id="319" r:id="rId22"/>
    <p:sldId id="320" r:id="rId23"/>
    <p:sldId id="321" r:id="rId24"/>
    <p:sldId id="322" r:id="rId25"/>
    <p:sldId id="323" r:id="rId26"/>
    <p:sldId id="356" r:id="rId27"/>
    <p:sldId id="357" r:id="rId28"/>
    <p:sldId id="35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1CCF0"/>
    <a:srgbClr val="FFB3B3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322" autoAdjust="0"/>
  </p:normalViewPr>
  <p:slideViewPr>
    <p:cSldViewPr snapToGrid="0">
      <p:cViewPr varScale="1">
        <p:scale>
          <a:sx n="74" d="100"/>
          <a:sy n="74" d="100"/>
        </p:scale>
        <p:origin x="10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880FF-1256-43E2-890D-8C5FDBC09F03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604B1-3023-4D1D-98D3-83F648ED8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1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04B1-3023-4D1D-98D3-83F648ED8F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1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https://thoxuan.thanhhoa.gov.vn/web/trang-chu/thong-tin-tuyen-truyen/tt-tren-cac-linh-vuc/10-nguyen-tac-vang-ve-ve-sinh-an-toan-thuc-pham.html#:~:text=-%20Không%20dùng%20dao%2C%20thớt%20vừa,khu%20chế%20biến%20thực%20phẩm.</a:t>
            </a:r>
          </a:p>
          <a:p>
            <a:r>
              <a:rPr lang="en-US"/>
              <a:t>GV có thể tham khảo them ở link trên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04B1-3023-4D1D-98D3-83F648ED8F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24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04B1-3023-4D1D-98D3-83F648ED8F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9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04B1-3023-4D1D-98D3-83F648ED8F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8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579F-8D5A-79C4-F409-6CB1D86A3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63B65-02D5-0E5C-E7A1-4C428BC5C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E814F-60CD-F798-C42E-0050FDD8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7B64E-A184-798D-0FFD-4FCC59F33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82AE5-DEE9-6287-F60B-F89B6D27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7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BA9F-E318-E159-6079-6007706F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786FFA-3377-6126-77C9-492DEA3FF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EFAFE-1EBB-09A0-F70C-211EF555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EC219-16E1-6502-A420-126F057D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1AC92-A6A8-7A86-F888-1BA61D59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3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54AFCB-6911-A3C1-16D5-BD65EF055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EE04A-E381-90D2-6544-8E616A8CE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CF843-FE15-BE7B-AF4D-A44644382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EF7EE-AA23-9EAB-3D92-E591047E4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CA27E-3313-24A2-7AA2-9D7E726C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5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415BE-6EB6-3F67-C781-E42D8430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80BB4-6EBF-5966-AD8D-0EE1F1005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18339-19B7-3D1F-04AF-DDD25CBA8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06702-12D5-DC7D-8E53-73AD97B57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B478E-CCD5-AB2E-606E-DBC329654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21CC-4AF6-0F1D-1358-9E2CF80B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8C886-0E0D-1239-85B2-109531D9D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C3484-C82A-7E56-7208-799CA7DEF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7504C-2D43-C0D4-A37D-360EEA846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7F9F1-608C-9777-1D5A-0C521549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32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9007-FFB8-AE56-567B-ADD92324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8DAC2-034D-4F2F-D562-17176E28D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10187-6D75-2DA9-B566-A435EB1C4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DC6B7-E84B-489B-FC97-C9E21A8B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2E190-7020-8072-6250-B2C5FAFD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F1E47-2AAA-4473-E65B-63BF3B54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6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84E75-C502-375A-4AA5-84D281BC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B6E02-40AF-A17F-16E4-0FEE5E185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0BCF4-D94C-1A21-5F45-8A430A8E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5283A2-2CFF-F62C-9E0E-8FCE550AED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567EC9-41E0-82EF-91A2-EA815476C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1A1052-AFDA-6270-E3BC-1F511677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78CE66-9D9F-8953-BF95-6F391A0B6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A8BAD-6DB0-A24B-A0E8-BB95AEA2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1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D8598-6DE5-767D-CFCC-A01C8A203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1F12B-2FA2-6136-BB69-0515A4BA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CBA31D-8ECB-2721-E4A5-E7AC5483A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B1D0C-BAE0-2065-F808-AFF355B68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1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F466A-1CF9-7142-0421-90013DE9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4627D-2FED-1215-D27C-218186843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D0811-C91E-85DE-03AF-4D473E4B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55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1D48E-570F-474B-73EE-9B03404C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6AA82-69FB-3BE3-1199-EE1B7026F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5D06E-E298-184C-0690-48CDC254C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640B5-6833-CE68-E1D2-F7842C1C3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C847A-E1F3-BF69-55D2-5841AADA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C7B55-0EC5-336A-D004-05F17B79A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8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DE786-C9A4-702C-8550-A9CCB0C9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FFD91A-575B-928A-FBBA-82C42229D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596E4-3568-3DFF-6747-FB173CF00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F8711-36ED-C511-5AF2-C0A43594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C4562-2182-CBF1-5374-3278617F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C74A5-6F11-3BE3-0E51-9ECBB5B7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1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69612-AC4A-6DD4-16CA-AD9B82F1F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9713A-7F8D-08AA-9771-57E6D7756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8F89F-5DC1-67F5-2FF4-DFDF0447F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BEB36-654D-4C60-AF32-6091A5895739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A6005-57E1-C380-7E8B-6A54C1137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2AB0E-C5E8-D4A1-954E-4108AD98E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6D9EA77-8A67-1EC6-A14D-E0C7E2093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9924" y="-596610"/>
            <a:ext cx="2862944" cy="286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3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artoon character boy and girl playing seesaw on white background">
            <a:extLst>
              <a:ext uri="{FF2B5EF4-FFF2-40B4-BE49-F238E27FC236}">
                <a16:creationId xmlns:a16="http://schemas.microsoft.com/office/drawing/2014/main" id="{F7AA981C-780B-DAD0-6822-9C7788BA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92045" l="6550" r="95847">
                        <a14:foregroundMark x1="21725" y1="8807" x2="14058" y2="9375"/>
                        <a14:foregroundMark x1="15974" y1="3693" x2="15974" y2="3693"/>
                        <a14:foregroundMark x1="9265" y1="18466" x2="9265" y2="18466"/>
                        <a14:foregroundMark x1="6550" y1="51136" x2="6550" y2="51136"/>
                        <a14:foregroundMark x1="22524" y1="75000" x2="22524" y2="75000"/>
                        <a14:foregroundMark x1="27316" y1="68466" x2="27316" y2="68466"/>
                        <a14:foregroundMark x1="27316" y1="68466" x2="29073" y2="66761"/>
                        <a14:foregroundMark x1="89936" y1="33239" x2="96006" y2="44034"/>
                        <a14:foregroundMark x1="95687" y1="60227" x2="95687" y2="60227"/>
                        <a14:foregroundMark x1="73642" y1="86364" x2="73642" y2="86364"/>
                        <a14:foregroundMark x1="74281" y1="74716" x2="74281" y2="74716"/>
                        <a14:foregroundMark x1="74601" y1="92045" x2="74601" y2="92045"/>
                        <a14:foregroundMark x1="21246" y1="74716" x2="21725" y2="74716"/>
                        <a14:foregroundMark x1="23323" y1="74148" x2="23323" y2="74148"/>
                        <a14:foregroundMark x1="19010" y1="78409" x2="19010" y2="78409"/>
                        <a14:foregroundMark x1="26198" y1="71875" x2="26198" y2="7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971675"/>
            <a:ext cx="59626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0C6BB0F-7BF4-FCEE-0AE8-B12201E668E6}"/>
              </a:ext>
            </a:extLst>
          </p:cNvPr>
          <p:cNvGrpSpPr/>
          <p:nvPr/>
        </p:nvGrpSpPr>
        <p:grpSpPr>
          <a:xfrm>
            <a:off x="2846231" y="2600907"/>
            <a:ext cx="8320800" cy="2951641"/>
            <a:chOff x="6096000" y="249707"/>
            <a:chExt cx="5972552" cy="2873429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79858083-58BD-E80A-EA14-36D78BB012F7}"/>
                </a:ext>
              </a:extLst>
            </p:cNvPr>
            <p:cNvSpPr txBox="1"/>
            <p:nvPr/>
          </p:nvSpPr>
          <p:spPr>
            <a:xfrm>
              <a:off x="6210300" y="1317089"/>
              <a:ext cx="18873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>
                  <a:effectLst/>
                  <a:latin typeface="Arial" panose="020B0604020202020204" pitchFamily="34" charset="0"/>
                </a:rPr>
                <a:t>Phan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Thiện</a:t>
              </a:r>
              <a:endParaRPr lang="en-SG"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755E966-4BE9-EEDA-4654-B4A4C880168E}"/>
                </a:ext>
              </a:extLst>
            </p:cNvPr>
            <p:cNvSpPr/>
            <p:nvPr/>
          </p:nvSpPr>
          <p:spPr>
            <a:xfrm>
              <a:off x="6096000" y="249707"/>
              <a:ext cx="5972552" cy="28734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32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Thứ</a:t>
              </a:r>
              <a:r>
                <a:rPr lang="en-US" sz="32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… </a:t>
              </a:r>
              <a:r>
                <a:rPr lang="en-US" sz="32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ngày</a:t>
              </a:r>
              <a:r>
                <a:rPr lang="en-US" sz="32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… </a:t>
              </a:r>
              <a:r>
                <a:rPr lang="en-US" sz="32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tháng</a:t>
              </a:r>
              <a:r>
                <a:rPr lang="en-US" sz="32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… </a:t>
              </a:r>
              <a:r>
                <a:rPr lang="en-US" sz="320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năm</a:t>
              </a:r>
              <a:r>
                <a:rPr lang="en-US" sz="320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2022</a:t>
              </a:r>
            </a:p>
            <a:p>
              <a:pPr algn="ctr">
                <a:lnSpc>
                  <a:spcPct val="120000"/>
                </a:lnSpc>
              </a:pPr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SVNClementine" panose="020F0502020204030203" pitchFamily="34" charset="0"/>
                </a:rPr>
                <a:t>HOẠT ĐỘNG TRẢI NGHIỆM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#9Slide05 Phobia" panose="02000506000000020003" pitchFamily="2" charset="0"/>
                </a:rPr>
                <a:t>Chủ</a:t>
              </a:r>
              <a:r>
                <a:rPr lang="en-US" sz="480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480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#9Slide05 Phobia" panose="02000506000000020003" pitchFamily="2" charset="0"/>
                </a:rPr>
                <a:t>đề</a:t>
              </a:r>
              <a:r>
                <a:rPr lang="en-US" sz="480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#9Slide05 Phobia" panose="02000506000000020003" pitchFamily="2" charset="0"/>
                </a:rPr>
                <a:t> 2: An </a:t>
              </a:r>
              <a:r>
                <a:rPr lang="en-US" sz="480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#9Slide05 Phobia" panose="02000506000000020003" pitchFamily="2" charset="0"/>
                </a:rPr>
                <a:t>toàn</a:t>
              </a:r>
              <a:r>
                <a:rPr lang="en-US" sz="480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480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#9Slide05 Phobia" panose="02000506000000020003" pitchFamily="2" charset="0"/>
                </a:rPr>
                <a:t>và</a:t>
              </a:r>
              <a:r>
                <a:rPr lang="en-US" sz="480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480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#9Slide05 Phobia" panose="02000506000000020003" pitchFamily="2" charset="0"/>
                </a:rPr>
                <a:t>cuộc</a:t>
              </a:r>
              <a:r>
                <a:rPr lang="en-US" sz="480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480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#9Slide05 Phobia" panose="02000506000000020003" pitchFamily="2" charset="0"/>
                </a:rPr>
                <a:t>sống</a:t>
              </a:r>
              <a:endParaRPr lang="en-US" sz="4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Phobia" panose="02000506000000020003" pitchFamily="2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32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FF0000"/>
                    </a:outerShdw>
                  </a:effectLst>
                  <a:latin typeface="iCiel Crocante" panose="02000000000000000000" pitchFamily="50" charset="0"/>
                </a:rPr>
                <a:t>Tuần</a:t>
              </a:r>
              <a:r>
                <a:rPr lang="en-US" sz="32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FF0000"/>
                    </a:outerShdw>
                  </a:effectLst>
                  <a:latin typeface="iCiel Crocante" panose="02000000000000000000" pitchFamily="50" charset="0"/>
                </a:rPr>
                <a:t> 6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8E66C9-A3D7-0E0B-0D1C-B4C7625EDCF1}"/>
              </a:ext>
            </a:extLst>
          </p:cNvPr>
          <p:cNvSpPr/>
          <p:nvPr/>
        </p:nvSpPr>
        <p:spPr>
          <a:xfrm>
            <a:off x="2680950" y="210077"/>
            <a:ext cx="8897156" cy="1533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iCiel Crocante" panose="02000000000000000000" pitchFamily="50" charset="0"/>
              </a:rPr>
              <a:t>ỦY BAN NHÂN DÂN QUẬN 8</a:t>
            </a:r>
          </a:p>
          <a:p>
            <a:pPr algn="ctr">
              <a:lnSpc>
                <a:spcPct val="120000"/>
              </a:lnSpc>
            </a:pPr>
            <a:r>
              <a:rPr lang="en-US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iCiel Crocante" panose="02000000000000000000" pitchFamily="50" charset="0"/>
              </a:rPr>
              <a:t>TRƯỜNG TIỂU HỌC NGUYỄN TRUNG NGẠN</a:t>
            </a:r>
          </a:p>
        </p:txBody>
      </p:sp>
    </p:spTree>
    <p:extLst>
      <p:ext uri="{BB962C8B-B14F-4D97-AF65-F5344CB8AC3E}">
        <p14:creationId xmlns:p14="http://schemas.microsoft.com/office/powerpoint/2010/main" val="278043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59624860-5109-BF8B-B18B-141F7CD7B492}"/>
              </a:ext>
            </a:extLst>
          </p:cNvPr>
          <p:cNvSpPr/>
          <p:nvPr/>
        </p:nvSpPr>
        <p:spPr>
          <a:xfrm>
            <a:off x="1039560" y="1002404"/>
            <a:ext cx="3994341" cy="2136199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CHIA SẺ</a:t>
            </a: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890434CD-B17C-9300-9B85-FFFA1FA86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64748" y="2116920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A272E6E-017E-471D-C38F-B35C5592C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2814429" y="2330037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8A215-6DCA-06B7-5ED9-9B8CCCA33443}"/>
              </a:ext>
            </a:extLst>
          </p:cNvPr>
          <p:cNvSpPr txBox="1"/>
          <p:nvPr/>
        </p:nvSpPr>
        <p:spPr>
          <a:xfrm>
            <a:off x="727491" y="4979060"/>
            <a:ext cx="5474925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52370-5157-CDCF-01E3-75E991BD67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84" t="30868" r="36861" b="17985"/>
          <a:stretch/>
        </p:blipFill>
        <p:spPr>
          <a:xfrm>
            <a:off x="5808713" y="344797"/>
            <a:ext cx="5944467" cy="42697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98550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1537-B7A0-F771-68F2-E1B58CEF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5607F-1AB1-5CA2-D8BE-618C416CE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3C4866-AE63-7430-C398-7F2576EE09D9}"/>
              </a:ext>
            </a:extLst>
          </p:cNvPr>
          <p:cNvSpPr/>
          <p:nvPr/>
        </p:nvSpPr>
        <p:spPr>
          <a:xfrm>
            <a:off x="366048" y="431580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BB963-675D-11B8-EDD7-92220678F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29" t="23195" r="63669" b="54901"/>
          <a:stretch/>
        </p:blipFill>
        <p:spPr>
          <a:xfrm>
            <a:off x="7398111" y="1757143"/>
            <a:ext cx="3678322" cy="3873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0C6467-F584-4AFE-15E8-EA28930D862C}"/>
              </a:ext>
            </a:extLst>
          </p:cNvPr>
          <p:cNvSpPr txBox="1"/>
          <p:nvPr/>
        </p:nvSpPr>
        <p:spPr>
          <a:xfrm>
            <a:off x="838200" y="822901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Tranh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FD8C5-7237-BFD0-2CEA-28AB15CDCE7B}"/>
              </a:ext>
            </a:extLst>
          </p:cNvPr>
          <p:cNvSpPr txBox="1"/>
          <p:nvPr/>
        </p:nvSpPr>
        <p:spPr>
          <a:xfrm>
            <a:off x="946298" y="2020186"/>
            <a:ext cx="57022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bếp</a:t>
            </a:r>
            <a:r>
              <a:rPr lang="en-US" sz="3600" dirty="0"/>
              <a:t> </a:t>
            </a:r>
            <a:r>
              <a:rPr lang="en-US" sz="3600" dirty="0" err="1"/>
              <a:t>chưa</a:t>
            </a:r>
            <a:r>
              <a:rPr lang="en-US" sz="3600" dirty="0"/>
              <a:t> </a:t>
            </a:r>
            <a:r>
              <a:rPr lang="en-US" sz="3600" dirty="0" err="1"/>
              <a:t>rửa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cũng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bẩn</a:t>
            </a:r>
            <a:r>
              <a:rPr lang="en-US" sz="3600" dirty="0"/>
              <a:t> qua </a:t>
            </a:r>
            <a:r>
              <a:rPr lang="en-US" sz="3600" dirty="0" err="1"/>
              <a:t>đêm</a:t>
            </a:r>
            <a:r>
              <a:rPr lang="en-US" sz="3600" dirty="0"/>
              <a:t>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vi </a:t>
            </a:r>
            <a:r>
              <a:rPr lang="en-US" sz="3600" dirty="0" err="1"/>
              <a:t>khuẩn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gây</a:t>
            </a:r>
            <a:r>
              <a:rPr lang="en-US" sz="3600" dirty="0"/>
              <a:t> ô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bếp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752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72382-2FF6-E0E8-7D3E-4B8F7A6FA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49DEB-6B02-490F-A19D-C9AC3B44F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602203-63D2-9FDB-89ED-ADF31437AF1A}"/>
              </a:ext>
            </a:extLst>
          </p:cNvPr>
          <p:cNvSpPr/>
          <p:nvPr/>
        </p:nvSpPr>
        <p:spPr>
          <a:xfrm>
            <a:off x="366048" y="498036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C1A5DA-5673-01FA-4B21-1740A6BFC758}"/>
              </a:ext>
            </a:extLst>
          </p:cNvPr>
          <p:cNvSpPr txBox="1"/>
          <p:nvPr/>
        </p:nvSpPr>
        <p:spPr>
          <a:xfrm>
            <a:off x="838199" y="822901"/>
            <a:ext cx="2649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Tranh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0E1F6E-F28C-C871-97F1-5F7E04FB7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26" t="25736" r="50727" b="53024"/>
          <a:stretch/>
        </p:blipFill>
        <p:spPr>
          <a:xfrm>
            <a:off x="988828" y="2082009"/>
            <a:ext cx="3851922" cy="3851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FFDD6D-92E2-BB76-0D08-E86E9B6E8E37}"/>
              </a:ext>
            </a:extLst>
          </p:cNvPr>
          <p:cNvSpPr txBox="1"/>
          <p:nvPr/>
        </p:nvSpPr>
        <p:spPr>
          <a:xfrm>
            <a:off x="5351695" y="2082009"/>
            <a:ext cx="55395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Nên sắp xếp bát, đĩa, đũa, muỗng gọn gàng và mang phơi dưới ánh nắng ngoài trời. Vì nắng sẽ làm đũa nhanh khô, không bị mốc.</a:t>
            </a:r>
          </a:p>
        </p:txBody>
      </p:sp>
    </p:spTree>
    <p:extLst>
      <p:ext uri="{BB962C8B-B14F-4D97-AF65-F5344CB8AC3E}">
        <p14:creationId xmlns:p14="http://schemas.microsoft.com/office/powerpoint/2010/main" val="508906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256DA-1C08-432F-A610-CB1F278A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BD06A-8595-55E1-335F-EBB270726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3F1EE5-6C45-2416-D73F-8F40D8375630}"/>
              </a:ext>
            </a:extLst>
          </p:cNvPr>
          <p:cNvSpPr/>
          <p:nvPr/>
        </p:nvSpPr>
        <p:spPr>
          <a:xfrm>
            <a:off x="366048" y="498036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5A1FC4-C946-C48E-73E7-C56766F82D25}"/>
              </a:ext>
            </a:extLst>
          </p:cNvPr>
          <p:cNvSpPr txBox="1"/>
          <p:nvPr/>
        </p:nvSpPr>
        <p:spPr>
          <a:xfrm>
            <a:off x="838199" y="822901"/>
            <a:ext cx="2649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Tranh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6545D2-8957-2EEB-9C86-DF5B1B407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502" r="37645" b="56124"/>
          <a:stretch/>
        </p:blipFill>
        <p:spPr>
          <a:xfrm>
            <a:off x="7156201" y="1690688"/>
            <a:ext cx="3735056" cy="3804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8EFA86-FBBA-EE6D-D90F-7AD3C7B30F83}"/>
              </a:ext>
            </a:extLst>
          </p:cNvPr>
          <p:cNvSpPr txBox="1"/>
          <p:nvPr/>
        </p:nvSpPr>
        <p:spPr>
          <a:xfrm>
            <a:off x="1154096" y="2341293"/>
            <a:ext cx="5539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Sau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dao</a:t>
            </a:r>
            <a:r>
              <a:rPr lang="en-US" sz="3600" dirty="0"/>
              <a:t>, </a:t>
            </a:r>
            <a:r>
              <a:rPr lang="en-US" sz="3600" dirty="0" err="1"/>
              <a:t>thớt</a:t>
            </a:r>
            <a:r>
              <a:rPr lang="en-US" sz="3600" dirty="0"/>
              <a:t> </a:t>
            </a:r>
            <a:r>
              <a:rPr lang="en-US" sz="3600" dirty="0" err="1"/>
              <a:t>xong</a:t>
            </a:r>
            <a:r>
              <a:rPr lang="en-US" sz="3600" dirty="0"/>
              <a:t> </a:t>
            </a:r>
            <a:r>
              <a:rPr lang="en-US" sz="3600" dirty="0" err="1"/>
              <a:t>phải</a:t>
            </a:r>
            <a:r>
              <a:rPr lang="en-US" sz="3600" dirty="0"/>
              <a:t> </a:t>
            </a:r>
            <a:r>
              <a:rPr lang="en-US" sz="3600" dirty="0" err="1"/>
              <a:t>rửa</a:t>
            </a:r>
            <a:r>
              <a:rPr lang="en-US" sz="3600" dirty="0"/>
              <a:t> </a:t>
            </a:r>
            <a:r>
              <a:rPr lang="en-US" sz="3600" dirty="0" err="1"/>
              <a:t>sạch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gọn</a:t>
            </a:r>
            <a:r>
              <a:rPr lang="en-US" sz="3600" dirty="0"/>
              <a:t> gang, </a:t>
            </a:r>
            <a:r>
              <a:rPr lang="en-US" sz="3600" dirty="0" err="1"/>
              <a:t>sạch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47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48F31-E887-728B-6586-5AE68A92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7A1AA-EF03-728E-4AF2-20688C63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991D8C-A743-4ABB-F503-5447B2B07DD3}"/>
              </a:ext>
            </a:extLst>
          </p:cNvPr>
          <p:cNvSpPr/>
          <p:nvPr/>
        </p:nvSpPr>
        <p:spPr>
          <a:xfrm>
            <a:off x="366048" y="431580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1999B1-88F0-FFB9-37AD-F9A77B9442AA}"/>
              </a:ext>
            </a:extLst>
          </p:cNvPr>
          <p:cNvSpPr txBox="1"/>
          <p:nvPr/>
        </p:nvSpPr>
        <p:spPr>
          <a:xfrm>
            <a:off x="838199" y="822901"/>
            <a:ext cx="2649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Tranh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83B59-E14A-BDFB-18DE-1E4D9737B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00" t="51628" r="63198" b="27396"/>
          <a:stretch/>
        </p:blipFill>
        <p:spPr>
          <a:xfrm>
            <a:off x="838199" y="2015553"/>
            <a:ext cx="4102975" cy="3811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B3F53-AACA-860B-8CB2-8A073E305726}"/>
              </a:ext>
            </a:extLst>
          </p:cNvPr>
          <p:cNvSpPr txBox="1"/>
          <p:nvPr/>
        </p:nvSpPr>
        <p:spPr>
          <a:xfrm>
            <a:off x="5377706" y="2751860"/>
            <a:ext cx="5539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Nên sử dụng nguồn nước máy để nấu ăn, đảm bảo vệ sinh an toàn thực phẩm.</a:t>
            </a:r>
          </a:p>
        </p:txBody>
      </p:sp>
    </p:spTree>
    <p:extLst>
      <p:ext uri="{BB962C8B-B14F-4D97-AF65-F5344CB8AC3E}">
        <p14:creationId xmlns:p14="http://schemas.microsoft.com/office/powerpoint/2010/main" val="3295097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58B87-7107-FC8A-4BAE-5E7AAD30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B32A1-0D66-8D4E-C824-83DF49716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A2F9E5-ADC4-3CE1-549C-4E8CA278756F}"/>
              </a:ext>
            </a:extLst>
          </p:cNvPr>
          <p:cNvSpPr/>
          <p:nvPr/>
        </p:nvSpPr>
        <p:spPr>
          <a:xfrm>
            <a:off x="366048" y="431580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99E84-DF96-A258-7569-B3C192C7E158}"/>
              </a:ext>
            </a:extLst>
          </p:cNvPr>
          <p:cNvSpPr txBox="1"/>
          <p:nvPr/>
        </p:nvSpPr>
        <p:spPr>
          <a:xfrm>
            <a:off x="838199" y="822901"/>
            <a:ext cx="2649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Tranh 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E29E3-725C-9A61-63D4-7BFED56F1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76" t="51137" r="50640" b="27669"/>
          <a:stretch/>
        </p:blipFill>
        <p:spPr>
          <a:xfrm>
            <a:off x="7014301" y="1690688"/>
            <a:ext cx="3803885" cy="3661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FDE515-5A4D-01D5-218B-B199378ED7B3}"/>
              </a:ext>
            </a:extLst>
          </p:cNvPr>
          <p:cNvSpPr txBox="1"/>
          <p:nvPr/>
        </p:nvSpPr>
        <p:spPr>
          <a:xfrm>
            <a:off x="619433" y="2341293"/>
            <a:ext cx="6074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nguồn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giếng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rửa</a:t>
            </a:r>
            <a:r>
              <a:rPr lang="en-US" sz="3600" dirty="0"/>
              <a:t> </a:t>
            </a:r>
            <a:r>
              <a:rPr lang="en-US" sz="3600" dirty="0" err="1"/>
              <a:t>rau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nguồn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máy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nấu</a:t>
            </a:r>
            <a:r>
              <a:rPr lang="en-US" sz="3600" dirty="0"/>
              <a:t> </a:t>
            </a:r>
            <a:r>
              <a:rPr lang="en-US" sz="3600" dirty="0" err="1"/>
              <a:t>ăn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8460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7E41-25DE-FC00-2BAC-EEB62D50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4AB1B-020D-ACB8-9043-28B8BF2FD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AA1C50-71A7-0B5F-028D-E53D1C00679D}"/>
              </a:ext>
            </a:extLst>
          </p:cNvPr>
          <p:cNvSpPr/>
          <p:nvPr/>
        </p:nvSpPr>
        <p:spPr>
          <a:xfrm>
            <a:off x="366048" y="550424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BD5E77-5D74-A7A3-F6FC-384CD7307ADD}"/>
              </a:ext>
            </a:extLst>
          </p:cNvPr>
          <p:cNvSpPr txBox="1"/>
          <p:nvPr/>
        </p:nvSpPr>
        <p:spPr>
          <a:xfrm>
            <a:off x="970935" y="708265"/>
            <a:ext cx="2649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Tranh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 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D5EC6-D93D-B057-C462-E790A08FB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0000" r="37732" b="26558"/>
          <a:stretch/>
        </p:blipFill>
        <p:spPr>
          <a:xfrm>
            <a:off x="615303" y="1724244"/>
            <a:ext cx="4264342" cy="4583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E9B0E8-414C-2162-03B0-BCECD3EE7DBB}"/>
              </a:ext>
            </a:extLst>
          </p:cNvPr>
          <p:cNvSpPr txBox="1"/>
          <p:nvPr/>
        </p:nvSpPr>
        <p:spPr>
          <a:xfrm>
            <a:off x="5115721" y="2551837"/>
            <a:ext cx="5871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bẩn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rửa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đảm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314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AA1C50-71A7-0B5F-028D-E53D1C00679D}"/>
              </a:ext>
            </a:extLst>
          </p:cNvPr>
          <p:cNvSpPr/>
          <p:nvPr/>
        </p:nvSpPr>
        <p:spPr>
          <a:xfrm>
            <a:off x="366048" y="266981"/>
            <a:ext cx="11459904" cy="632403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Student back to school teacher and student in the classroom">
            <a:extLst>
              <a:ext uri="{FF2B5EF4-FFF2-40B4-BE49-F238E27FC236}">
                <a16:creationId xmlns:a16="http://schemas.microsoft.com/office/drawing/2014/main" id="{DC7A5FB8-A0D5-9D55-56EA-4A110CED0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66" r="92332">
                        <a14:foregroundMark x1="8626" y1="78936" x2="8626" y2="78936"/>
                        <a14:foregroundMark x1="92332" y1="77021" x2="92332" y2="77021"/>
                        <a14:backgroundMark x1="46166" y1="21277" x2="48243" y2="39362"/>
                        <a14:backgroundMark x1="47284" y1="39149" x2="43610" y2="44468"/>
                        <a14:backgroundMark x1="43930" y1="61702" x2="43930" y2="61702"/>
                        <a14:backgroundMark x1="44089" y1="61915" x2="42173" y2="63404"/>
                        <a14:backgroundMark x1="49681" y1="42128" x2="47764" y2="41915"/>
                        <a14:backgroundMark x1="48562" y1="43191" x2="48562" y2="43191"/>
                        <a14:backgroundMark x1="45208" y1="51915" x2="45208" y2="51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73" y="1048189"/>
            <a:ext cx="8517054" cy="63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E81EA2-0150-80CF-3AFF-3BFE31DCE393}"/>
              </a:ext>
            </a:extLst>
          </p:cNvPr>
          <p:cNvSpPr txBox="1"/>
          <p:nvPr/>
        </p:nvSpPr>
        <p:spPr>
          <a:xfrm>
            <a:off x="838200" y="507284"/>
            <a:ext cx="10515600" cy="173664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Kể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thêm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những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việc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làm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để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đảm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bảo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vệ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sinh</a:t>
            </a:r>
            <a:r>
              <a:rPr lang="en-US" sz="4800" dirty="0">
                <a:solidFill>
                  <a:srgbClr val="FF0000"/>
                </a:solidFill>
              </a:rPr>
              <a:t> an </a:t>
            </a:r>
            <a:r>
              <a:rPr lang="en-US" sz="4800" dirty="0" err="1">
                <a:solidFill>
                  <a:srgbClr val="FF0000"/>
                </a:solidFill>
              </a:rPr>
              <a:t>toàn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khi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chế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biến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thực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phẩm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164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AA1C50-71A7-0B5F-028D-E53D1C00679D}"/>
              </a:ext>
            </a:extLst>
          </p:cNvPr>
          <p:cNvSpPr/>
          <p:nvPr/>
        </p:nvSpPr>
        <p:spPr>
          <a:xfrm>
            <a:off x="366048" y="266981"/>
            <a:ext cx="11459904" cy="6324037"/>
          </a:xfrm>
          <a:prstGeom prst="roundRect">
            <a:avLst>
              <a:gd name="adj" fmla="val 9671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E81EA2-0150-80CF-3AFF-3BFE31DCE393}"/>
              </a:ext>
            </a:extLst>
          </p:cNvPr>
          <p:cNvSpPr txBox="1"/>
          <p:nvPr/>
        </p:nvSpPr>
        <p:spPr>
          <a:xfrm>
            <a:off x="838200" y="379301"/>
            <a:ext cx="10515600" cy="173664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Kể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thêm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những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việc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làm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để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đảm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bảo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vệ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sinh</a:t>
            </a:r>
            <a:r>
              <a:rPr lang="en-US" sz="4800" dirty="0">
                <a:solidFill>
                  <a:srgbClr val="FF0000"/>
                </a:solidFill>
              </a:rPr>
              <a:t> an </a:t>
            </a:r>
            <a:r>
              <a:rPr lang="en-US" sz="4800" dirty="0" err="1">
                <a:solidFill>
                  <a:srgbClr val="FF0000"/>
                </a:solidFill>
              </a:rPr>
              <a:t>toàn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khi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chế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biến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thực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phẩm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292DFB-2120-495C-8510-B9130FA1EC5D}"/>
              </a:ext>
            </a:extLst>
          </p:cNvPr>
          <p:cNvSpPr txBox="1"/>
          <p:nvPr/>
        </p:nvSpPr>
        <p:spPr>
          <a:xfrm>
            <a:off x="594852" y="2243930"/>
            <a:ext cx="10758948" cy="4475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xuyên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sinh sau khi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Rửa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tay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ăn.</a:t>
            </a:r>
            <a:endParaRPr lang="en-US" sz="40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……..</a:t>
            </a:r>
            <a:endParaRPr lang="vi-VN" sz="40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062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E5C5F0-9496-6CC8-A6C2-A788518C672B}"/>
              </a:ext>
            </a:extLst>
          </p:cNvPr>
          <p:cNvSpPr/>
          <p:nvPr/>
        </p:nvSpPr>
        <p:spPr>
          <a:xfrm>
            <a:off x="366048" y="445497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A0CEF-5195-956E-12BF-F402B7C5AEC0}"/>
              </a:ext>
            </a:extLst>
          </p:cNvPr>
          <p:cNvSpPr txBox="1"/>
          <p:nvPr/>
        </p:nvSpPr>
        <p:spPr>
          <a:xfrm>
            <a:off x="697706" y="733961"/>
            <a:ext cx="10796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3. TRAO ĐỔI VỚI BẠN CÁCH ĐẢM BẢO AN TOÀN KHI BẢO QUẢN THỰC PHẨM</a:t>
            </a:r>
          </a:p>
        </p:txBody>
      </p:sp>
      <p:pic>
        <p:nvPicPr>
          <p:cNvPr id="1028" name="Picture 4" descr="Thai students pay respect to teacher on school day">
            <a:extLst>
              <a:ext uri="{FF2B5EF4-FFF2-40B4-BE49-F238E27FC236}">
                <a16:creationId xmlns:a16="http://schemas.microsoft.com/office/drawing/2014/main" id="{0D73E981-7F9B-19E1-2575-25388240D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12" b="92566" l="69010" r="96486">
                        <a14:foregroundMark x1="82907" y1="51319" x2="83067" y2="61631"/>
                        <a14:foregroundMark x1="69010" y1="46523" x2="69010" y2="46523"/>
                        <a14:foregroundMark x1="70607" y1="42686" x2="70607" y2="42686"/>
                        <a14:foregroundMark x1="71246" y1="41247" x2="71246" y2="41247"/>
                        <a14:foregroundMark x1="84026" y1="42926" x2="84026" y2="42926"/>
                        <a14:foregroundMark x1="83387" y1="56355" x2="82907" y2="62830"/>
                        <a14:foregroundMark x1="72843" y1="57314" x2="72204" y2="60432"/>
                        <a14:foregroundMark x1="71725" y1="58273" x2="71725" y2="58273"/>
                        <a14:foregroundMark x1="82268" y1="59233" x2="82907" y2="60192"/>
                        <a14:foregroundMark x1="76837" y1="64748" x2="76677" y2="75300"/>
                        <a14:foregroundMark x1="81789" y1="67866" x2="80831" y2="74580"/>
                        <a14:foregroundMark x1="77316" y1="71463" x2="77157" y2="80336"/>
                        <a14:foregroundMark x1="74281" y1="70504" x2="74281" y2="70504"/>
                        <a14:foregroundMark x1="73802" y1="69544" x2="73802" y2="69544"/>
                        <a14:foregroundMark x1="84984" y1="76499" x2="84984" y2="76499"/>
                        <a14:foregroundMark x1="84505" y1="73141" x2="85304" y2="76259"/>
                        <a14:foregroundMark x1="80671" y1="92326" x2="80671" y2="92326"/>
                        <a14:foregroundMark x1="80831" y1="92566" x2="80831" y2="92566"/>
                        <a14:foregroundMark x1="76997" y1="91607" x2="76997" y2="9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13" t="28417" r="1" b="3477"/>
          <a:stretch/>
        </p:blipFill>
        <p:spPr bwMode="auto">
          <a:xfrm flipH="1">
            <a:off x="-2503715" y="2934614"/>
            <a:ext cx="2579915" cy="350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ai students pay respect to teacher on school day">
            <a:extLst>
              <a:ext uri="{FF2B5EF4-FFF2-40B4-BE49-F238E27FC236}">
                <a16:creationId xmlns:a16="http://schemas.microsoft.com/office/drawing/2014/main" id="{A267D68B-E56B-94C1-49F9-03523D5AA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29" b="93046" l="44569" r="65495">
                        <a14:foregroundMark x1="50000" y1="41007" x2="50000" y2="41007"/>
                        <a14:foregroundMark x1="57827" y1="46763" x2="57827" y2="46763"/>
                        <a14:foregroundMark x1="57348" y1="52758" x2="56709" y2="60671"/>
                        <a14:foregroundMark x1="50799" y1="53237" x2="50319" y2="56595"/>
                        <a14:foregroundMark x1="51438" y1="74580" x2="53834" y2="83213"/>
                        <a14:foregroundMark x1="56390" y1="72182" x2="56390" y2="76978"/>
                        <a14:foregroundMark x1="49681" y1="72182" x2="49681" y2="72182"/>
                        <a14:foregroundMark x1="55911" y1="89209" x2="55112" y2="91847"/>
                        <a14:foregroundMark x1="51597" y1="89209" x2="50799" y2="91127"/>
                        <a14:foregroundMark x1="65495" y1="59712" x2="65495" y2="59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50" t="31364" r="32109"/>
          <a:stretch/>
        </p:blipFill>
        <p:spPr bwMode="auto">
          <a:xfrm>
            <a:off x="12049492" y="2716964"/>
            <a:ext cx="2096313" cy="37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67A86A1-2C17-81DF-B1A1-604716D78C2C}"/>
              </a:ext>
            </a:extLst>
          </p:cNvPr>
          <p:cNvSpPr/>
          <p:nvPr/>
        </p:nvSpPr>
        <p:spPr>
          <a:xfrm>
            <a:off x="552005" y="2057400"/>
            <a:ext cx="3074737" cy="1694887"/>
          </a:xfrm>
          <a:prstGeom prst="wedgeEllipseCallout">
            <a:avLst>
              <a:gd name="adj1" fmla="val 36647"/>
              <a:gd name="adj2" fmla="val 781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Nhà tớ sử dụng lồng bàn để ruồi không đậu vào thức ăn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FFDB4F40-24EF-CFE2-B540-77D91CAEDDC0}"/>
              </a:ext>
            </a:extLst>
          </p:cNvPr>
          <p:cNvSpPr/>
          <p:nvPr/>
        </p:nvSpPr>
        <p:spPr>
          <a:xfrm flipH="1">
            <a:off x="7998518" y="2109520"/>
            <a:ext cx="3074737" cy="1694887"/>
          </a:xfrm>
          <a:prstGeom prst="wedgeEllipseCallout">
            <a:avLst>
              <a:gd name="adj1" fmla="val 36647"/>
              <a:gd name="adj2" fmla="val 781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tớ</a:t>
            </a:r>
            <a:r>
              <a:rPr lang="en-US" sz="2400" b="1" dirty="0"/>
              <a:t>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hộp</a:t>
            </a:r>
            <a:r>
              <a:rPr lang="en-US" sz="2400" b="1" dirty="0"/>
              <a:t> </a:t>
            </a:r>
            <a:r>
              <a:rPr lang="en-US" sz="2400" b="1" dirty="0" err="1"/>
              <a:t>thủy</a:t>
            </a:r>
            <a:r>
              <a:rPr lang="en-US" sz="2400" b="1" dirty="0"/>
              <a:t> </a:t>
            </a:r>
            <a:r>
              <a:rPr lang="en-US" sz="2400" b="1" dirty="0" err="1"/>
              <a:t>tinh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cất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 </a:t>
            </a:r>
            <a:r>
              <a:rPr lang="en-US" sz="2400" b="1" dirty="0" err="1"/>
              <a:t>ăn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tủ</a:t>
            </a:r>
            <a:r>
              <a:rPr lang="en-US" sz="2400" b="1" dirty="0"/>
              <a:t> </a:t>
            </a:r>
            <a:r>
              <a:rPr lang="en-US" sz="2400" b="1" dirty="0" err="1"/>
              <a:t>lạnh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684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0069 L 0.4405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1713 L -0.48047 0.035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E11618-B903-762C-C71C-D0A7C524B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63" y="381000"/>
            <a:ext cx="5403273" cy="1408255"/>
          </a:xfrm>
          <a:noFill/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VN Banh Mi" pitchFamily="2" charset="0"/>
              </a:rPr>
              <a:t>MỤC TIÊU BÀI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753FAA-096E-C9B9-E9D1-F2531F7D3371}"/>
              </a:ext>
            </a:extLst>
          </p:cNvPr>
          <p:cNvSpPr txBox="1"/>
          <p:nvPr/>
        </p:nvSpPr>
        <p:spPr>
          <a:xfrm>
            <a:off x="1817877" y="1453465"/>
            <a:ext cx="7829928" cy="2452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Tham gia được các hoạt động của trường, lớp về an toàn giao thông.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 hiện được những việc làm đảm bảo an toàn trong ăn uống.</a:t>
            </a:r>
          </a:p>
        </p:txBody>
      </p:sp>
      <p:grpSp>
        <p:nvGrpSpPr>
          <p:cNvPr id="7" name="Google Shape;5711;p57">
            <a:extLst>
              <a:ext uri="{FF2B5EF4-FFF2-40B4-BE49-F238E27FC236}">
                <a16:creationId xmlns:a16="http://schemas.microsoft.com/office/drawing/2014/main" id="{9427B1B2-DF41-9CE9-E29B-570C12C73C74}"/>
              </a:ext>
            </a:extLst>
          </p:cNvPr>
          <p:cNvGrpSpPr/>
          <p:nvPr/>
        </p:nvGrpSpPr>
        <p:grpSpPr>
          <a:xfrm>
            <a:off x="1239827" y="1527952"/>
            <a:ext cx="520106" cy="522605"/>
            <a:chOff x="10663589" y="2983361"/>
            <a:chExt cx="520106" cy="522605"/>
          </a:xfrm>
        </p:grpSpPr>
        <p:sp>
          <p:nvSpPr>
            <p:cNvPr id="8" name="Google Shape;5712;p57">
              <a:extLst>
                <a:ext uri="{FF2B5EF4-FFF2-40B4-BE49-F238E27FC236}">
                  <a16:creationId xmlns:a16="http://schemas.microsoft.com/office/drawing/2014/main" id="{A7687247-B5E5-CA8E-0860-8596431798BF}"/>
                </a:ext>
              </a:extLst>
            </p:cNvPr>
            <p:cNvSpPr/>
            <p:nvPr/>
          </p:nvSpPr>
          <p:spPr>
            <a:xfrm>
              <a:off x="10685575" y="3297412"/>
              <a:ext cx="468965" cy="208554"/>
            </a:xfrm>
            <a:custGeom>
              <a:avLst/>
              <a:gdLst/>
              <a:ahLst/>
              <a:cxnLst/>
              <a:rect l="l" t="t" r="r" b="b"/>
              <a:pathLst>
                <a:path w="64529" h="28687" extrusionOk="0">
                  <a:moveTo>
                    <a:pt x="60127" y="0"/>
                  </a:moveTo>
                  <a:lnTo>
                    <a:pt x="59797" y="30"/>
                  </a:lnTo>
                  <a:lnTo>
                    <a:pt x="59498" y="60"/>
                  </a:lnTo>
                  <a:lnTo>
                    <a:pt x="59168" y="150"/>
                  </a:lnTo>
                  <a:lnTo>
                    <a:pt x="58839" y="240"/>
                  </a:lnTo>
                  <a:lnTo>
                    <a:pt x="58180" y="509"/>
                  </a:lnTo>
                  <a:lnTo>
                    <a:pt x="57462" y="839"/>
                  </a:lnTo>
                  <a:lnTo>
                    <a:pt x="56713" y="1258"/>
                  </a:lnTo>
                  <a:lnTo>
                    <a:pt x="55964" y="1707"/>
                  </a:lnTo>
                  <a:lnTo>
                    <a:pt x="55156" y="2246"/>
                  </a:lnTo>
                  <a:lnTo>
                    <a:pt x="54318" y="2815"/>
                  </a:lnTo>
                  <a:lnTo>
                    <a:pt x="52551" y="4043"/>
                  </a:lnTo>
                  <a:lnTo>
                    <a:pt x="50664" y="5360"/>
                  </a:lnTo>
                  <a:lnTo>
                    <a:pt x="49676" y="6019"/>
                  </a:lnTo>
                  <a:lnTo>
                    <a:pt x="48628" y="6708"/>
                  </a:lnTo>
                  <a:lnTo>
                    <a:pt x="47580" y="7366"/>
                  </a:lnTo>
                  <a:lnTo>
                    <a:pt x="46472" y="7995"/>
                  </a:lnTo>
                  <a:lnTo>
                    <a:pt x="45335" y="8594"/>
                  </a:lnTo>
                  <a:lnTo>
                    <a:pt x="44167" y="9163"/>
                  </a:lnTo>
                  <a:lnTo>
                    <a:pt x="42939" y="9702"/>
                  </a:lnTo>
                  <a:lnTo>
                    <a:pt x="41681" y="10181"/>
                  </a:lnTo>
                  <a:lnTo>
                    <a:pt x="41053" y="10421"/>
                  </a:lnTo>
                  <a:lnTo>
                    <a:pt x="40424" y="10600"/>
                  </a:lnTo>
                  <a:lnTo>
                    <a:pt x="39765" y="10810"/>
                  </a:lnTo>
                  <a:lnTo>
                    <a:pt x="39076" y="10960"/>
                  </a:lnTo>
                  <a:lnTo>
                    <a:pt x="38418" y="11109"/>
                  </a:lnTo>
                  <a:lnTo>
                    <a:pt x="37729" y="11229"/>
                  </a:lnTo>
                  <a:lnTo>
                    <a:pt x="37040" y="11349"/>
                  </a:lnTo>
                  <a:lnTo>
                    <a:pt x="36322" y="11439"/>
                  </a:lnTo>
                  <a:lnTo>
                    <a:pt x="35603" y="11499"/>
                  </a:lnTo>
                  <a:lnTo>
                    <a:pt x="34884" y="11529"/>
                  </a:lnTo>
                  <a:lnTo>
                    <a:pt x="34136" y="11559"/>
                  </a:lnTo>
                  <a:lnTo>
                    <a:pt x="33387" y="11529"/>
                  </a:lnTo>
                  <a:lnTo>
                    <a:pt x="31920" y="11469"/>
                  </a:lnTo>
                  <a:lnTo>
                    <a:pt x="30453" y="11379"/>
                  </a:lnTo>
                  <a:lnTo>
                    <a:pt x="29015" y="11229"/>
                  </a:lnTo>
                  <a:lnTo>
                    <a:pt x="27608" y="11079"/>
                  </a:lnTo>
                  <a:lnTo>
                    <a:pt x="26231" y="10900"/>
                  </a:lnTo>
                  <a:lnTo>
                    <a:pt x="24853" y="10690"/>
                  </a:lnTo>
                  <a:lnTo>
                    <a:pt x="23536" y="10451"/>
                  </a:lnTo>
                  <a:lnTo>
                    <a:pt x="22248" y="10181"/>
                  </a:lnTo>
                  <a:lnTo>
                    <a:pt x="20961" y="9912"/>
                  </a:lnTo>
                  <a:lnTo>
                    <a:pt x="19733" y="9642"/>
                  </a:lnTo>
                  <a:lnTo>
                    <a:pt x="17337" y="9043"/>
                  </a:lnTo>
                  <a:lnTo>
                    <a:pt x="15092" y="8444"/>
                  </a:lnTo>
                  <a:lnTo>
                    <a:pt x="12966" y="7846"/>
                  </a:lnTo>
                  <a:lnTo>
                    <a:pt x="9073" y="6708"/>
                  </a:lnTo>
                  <a:lnTo>
                    <a:pt x="7366" y="6259"/>
                  </a:lnTo>
                  <a:lnTo>
                    <a:pt x="5779" y="5869"/>
                  </a:lnTo>
                  <a:lnTo>
                    <a:pt x="5031" y="5720"/>
                  </a:lnTo>
                  <a:lnTo>
                    <a:pt x="4342" y="5600"/>
                  </a:lnTo>
                  <a:lnTo>
                    <a:pt x="3683" y="5510"/>
                  </a:lnTo>
                  <a:lnTo>
                    <a:pt x="3054" y="5480"/>
                  </a:lnTo>
                  <a:lnTo>
                    <a:pt x="2485" y="5450"/>
                  </a:lnTo>
                  <a:lnTo>
                    <a:pt x="1917" y="5480"/>
                  </a:lnTo>
                  <a:lnTo>
                    <a:pt x="1408" y="5570"/>
                  </a:lnTo>
                  <a:lnTo>
                    <a:pt x="958" y="5690"/>
                  </a:lnTo>
                  <a:lnTo>
                    <a:pt x="749" y="6169"/>
                  </a:lnTo>
                  <a:lnTo>
                    <a:pt x="569" y="6768"/>
                  </a:lnTo>
                  <a:lnTo>
                    <a:pt x="359" y="7546"/>
                  </a:lnTo>
                  <a:lnTo>
                    <a:pt x="270" y="7995"/>
                  </a:lnTo>
                  <a:lnTo>
                    <a:pt x="180" y="8504"/>
                  </a:lnTo>
                  <a:lnTo>
                    <a:pt x="90" y="9043"/>
                  </a:lnTo>
                  <a:lnTo>
                    <a:pt x="60" y="9612"/>
                  </a:lnTo>
                  <a:lnTo>
                    <a:pt x="0" y="10181"/>
                  </a:lnTo>
                  <a:lnTo>
                    <a:pt x="0" y="10810"/>
                  </a:lnTo>
                  <a:lnTo>
                    <a:pt x="30" y="11469"/>
                  </a:lnTo>
                  <a:lnTo>
                    <a:pt x="90" y="12127"/>
                  </a:lnTo>
                  <a:lnTo>
                    <a:pt x="180" y="12816"/>
                  </a:lnTo>
                  <a:lnTo>
                    <a:pt x="330" y="13505"/>
                  </a:lnTo>
                  <a:lnTo>
                    <a:pt x="539" y="14223"/>
                  </a:lnTo>
                  <a:lnTo>
                    <a:pt x="779" y="14942"/>
                  </a:lnTo>
                  <a:lnTo>
                    <a:pt x="1078" y="15691"/>
                  </a:lnTo>
                  <a:lnTo>
                    <a:pt x="1437" y="16409"/>
                  </a:lnTo>
                  <a:lnTo>
                    <a:pt x="1887" y="17158"/>
                  </a:lnTo>
                  <a:lnTo>
                    <a:pt x="2396" y="17877"/>
                  </a:lnTo>
                  <a:lnTo>
                    <a:pt x="2965" y="18595"/>
                  </a:lnTo>
                  <a:lnTo>
                    <a:pt x="3623" y="19314"/>
                  </a:lnTo>
                  <a:lnTo>
                    <a:pt x="4372" y="20033"/>
                  </a:lnTo>
                  <a:lnTo>
                    <a:pt x="5210" y="20721"/>
                  </a:lnTo>
                  <a:lnTo>
                    <a:pt x="5659" y="21051"/>
                  </a:lnTo>
                  <a:lnTo>
                    <a:pt x="6139" y="21380"/>
                  </a:lnTo>
                  <a:lnTo>
                    <a:pt x="6618" y="21709"/>
                  </a:lnTo>
                  <a:lnTo>
                    <a:pt x="7157" y="22039"/>
                  </a:lnTo>
                  <a:lnTo>
                    <a:pt x="7696" y="22338"/>
                  </a:lnTo>
                  <a:lnTo>
                    <a:pt x="8265" y="22668"/>
                  </a:lnTo>
                  <a:lnTo>
                    <a:pt x="8863" y="22967"/>
                  </a:lnTo>
                  <a:lnTo>
                    <a:pt x="9492" y="23266"/>
                  </a:lnTo>
                  <a:lnTo>
                    <a:pt x="10810" y="23835"/>
                  </a:lnTo>
                  <a:lnTo>
                    <a:pt x="12097" y="24374"/>
                  </a:lnTo>
                  <a:lnTo>
                    <a:pt x="13445" y="24883"/>
                  </a:lnTo>
                  <a:lnTo>
                    <a:pt x="14762" y="25362"/>
                  </a:lnTo>
                  <a:lnTo>
                    <a:pt x="16110" y="25812"/>
                  </a:lnTo>
                  <a:lnTo>
                    <a:pt x="17457" y="26231"/>
                  </a:lnTo>
                  <a:lnTo>
                    <a:pt x="18835" y="26620"/>
                  </a:lnTo>
                  <a:lnTo>
                    <a:pt x="20182" y="26979"/>
                  </a:lnTo>
                  <a:lnTo>
                    <a:pt x="21559" y="27309"/>
                  </a:lnTo>
                  <a:lnTo>
                    <a:pt x="22907" y="27608"/>
                  </a:lnTo>
                  <a:lnTo>
                    <a:pt x="24284" y="27848"/>
                  </a:lnTo>
                  <a:lnTo>
                    <a:pt x="25632" y="28087"/>
                  </a:lnTo>
                  <a:lnTo>
                    <a:pt x="27009" y="28267"/>
                  </a:lnTo>
                  <a:lnTo>
                    <a:pt x="28327" y="28417"/>
                  </a:lnTo>
                  <a:lnTo>
                    <a:pt x="29674" y="28536"/>
                  </a:lnTo>
                  <a:lnTo>
                    <a:pt x="30992" y="28626"/>
                  </a:lnTo>
                  <a:lnTo>
                    <a:pt x="32309" y="28686"/>
                  </a:lnTo>
                  <a:lnTo>
                    <a:pt x="34914" y="28686"/>
                  </a:lnTo>
                  <a:lnTo>
                    <a:pt x="36172" y="28596"/>
                  </a:lnTo>
                  <a:lnTo>
                    <a:pt x="37399" y="28506"/>
                  </a:lnTo>
                  <a:lnTo>
                    <a:pt x="38627" y="28387"/>
                  </a:lnTo>
                  <a:lnTo>
                    <a:pt x="39825" y="28207"/>
                  </a:lnTo>
                  <a:lnTo>
                    <a:pt x="40993" y="27997"/>
                  </a:lnTo>
                  <a:lnTo>
                    <a:pt x="42131" y="27728"/>
                  </a:lnTo>
                  <a:lnTo>
                    <a:pt x="43238" y="27429"/>
                  </a:lnTo>
                  <a:lnTo>
                    <a:pt x="44316" y="27099"/>
                  </a:lnTo>
                  <a:lnTo>
                    <a:pt x="45364" y="26740"/>
                  </a:lnTo>
                  <a:lnTo>
                    <a:pt x="46353" y="26321"/>
                  </a:lnTo>
                  <a:lnTo>
                    <a:pt x="47341" y="25871"/>
                  </a:lnTo>
                  <a:lnTo>
                    <a:pt x="48269" y="25362"/>
                  </a:lnTo>
                  <a:lnTo>
                    <a:pt x="49137" y="24823"/>
                  </a:lnTo>
                  <a:lnTo>
                    <a:pt x="50874" y="23656"/>
                  </a:lnTo>
                  <a:lnTo>
                    <a:pt x="52611" y="22428"/>
                  </a:lnTo>
                  <a:lnTo>
                    <a:pt x="53449" y="21799"/>
                  </a:lnTo>
                  <a:lnTo>
                    <a:pt x="54288" y="21140"/>
                  </a:lnTo>
                  <a:lnTo>
                    <a:pt x="55096" y="20482"/>
                  </a:lnTo>
                  <a:lnTo>
                    <a:pt x="55905" y="19793"/>
                  </a:lnTo>
                  <a:lnTo>
                    <a:pt x="56713" y="19104"/>
                  </a:lnTo>
                  <a:lnTo>
                    <a:pt x="57462" y="18416"/>
                  </a:lnTo>
                  <a:lnTo>
                    <a:pt x="58210" y="17697"/>
                  </a:lnTo>
                  <a:lnTo>
                    <a:pt x="58929" y="16978"/>
                  </a:lnTo>
                  <a:lnTo>
                    <a:pt x="59618" y="16230"/>
                  </a:lnTo>
                  <a:lnTo>
                    <a:pt x="60246" y="15511"/>
                  </a:lnTo>
                  <a:lnTo>
                    <a:pt x="60875" y="14762"/>
                  </a:lnTo>
                  <a:lnTo>
                    <a:pt x="61444" y="14014"/>
                  </a:lnTo>
                  <a:lnTo>
                    <a:pt x="61983" y="13235"/>
                  </a:lnTo>
                  <a:lnTo>
                    <a:pt x="62462" y="12487"/>
                  </a:lnTo>
                  <a:lnTo>
                    <a:pt x="62911" y="11708"/>
                  </a:lnTo>
                  <a:lnTo>
                    <a:pt x="63330" y="10960"/>
                  </a:lnTo>
                  <a:lnTo>
                    <a:pt x="63660" y="10181"/>
                  </a:lnTo>
                  <a:lnTo>
                    <a:pt x="63959" y="9433"/>
                  </a:lnTo>
                  <a:lnTo>
                    <a:pt x="64199" y="8654"/>
                  </a:lnTo>
                  <a:lnTo>
                    <a:pt x="64349" y="7875"/>
                  </a:lnTo>
                  <a:lnTo>
                    <a:pt x="64468" y="7127"/>
                  </a:lnTo>
                  <a:lnTo>
                    <a:pt x="64528" y="6348"/>
                  </a:lnTo>
                  <a:lnTo>
                    <a:pt x="64498" y="5600"/>
                  </a:lnTo>
                  <a:lnTo>
                    <a:pt x="64468" y="5240"/>
                  </a:lnTo>
                  <a:lnTo>
                    <a:pt x="64408" y="4851"/>
                  </a:lnTo>
                  <a:lnTo>
                    <a:pt x="64319" y="4492"/>
                  </a:lnTo>
                  <a:lnTo>
                    <a:pt x="64229" y="4103"/>
                  </a:lnTo>
                  <a:lnTo>
                    <a:pt x="64109" y="3743"/>
                  </a:lnTo>
                  <a:lnTo>
                    <a:pt x="63989" y="3354"/>
                  </a:lnTo>
                  <a:lnTo>
                    <a:pt x="63840" y="2995"/>
                  </a:lnTo>
                  <a:lnTo>
                    <a:pt x="63660" y="2635"/>
                  </a:lnTo>
                  <a:lnTo>
                    <a:pt x="63480" y="2276"/>
                  </a:lnTo>
                  <a:lnTo>
                    <a:pt x="63271" y="1917"/>
                  </a:lnTo>
                  <a:lnTo>
                    <a:pt x="63031" y="1557"/>
                  </a:lnTo>
                  <a:lnTo>
                    <a:pt x="62792" y="1258"/>
                  </a:lnTo>
                  <a:lnTo>
                    <a:pt x="62552" y="989"/>
                  </a:lnTo>
                  <a:lnTo>
                    <a:pt x="62312" y="749"/>
                  </a:lnTo>
                  <a:lnTo>
                    <a:pt x="62073" y="539"/>
                  </a:lnTo>
                  <a:lnTo>
                    <a:pt x="61803" y="390"/>
                  </a:lnTo>
                  <a:lnTo>
                    <a:pt x="61534" y="240"/>
                  </a:lnTo>
                  <a:lnTo>
                    <a:pt x="61264" y="150"/>
                  </a:lnTo>
                  <a:lnTo>
                    <a:pt x="60995" y="60"/>
                  </a:lnTo>
                  <a:lnTo>
                    <a:pt x="60695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713;p57">
              <a:extLst>
                <a:ext uri="{FF2B5EF4-FFF2-40B4-BE49-F238E27FC236}">
                  <a16:creationId xmlns:a16="http://schemas.microsoft.com/office/drawing/2014/main" id="{D783C87A-5811-CD3E-16DA-3A5BAAB1989D}"/>
                </a:ext>
              </a:extLst>
            </p:cNvPr>
            <p:cNvSpPr/>
            <p:nvPr/>
          </p:nvSpPr>
          <p:spPr>
            <a:xfrm>
              <a:off x="10666205" y="3051044"/>
              <a:ext cx="517490" cy="413394"/>
            </a:xfrm>
            <a:custGeom>
              <a:avLst/>
              <a:gdLst/>
              <a:ahLst/>
              <a:cxnLst/>
              <a:rect l="l" t="t" r="r" b="b"/>
              <a:pathLst>
                <a:path w="71206" h="56863" extrusionOk="0">
                  <a:moveTo>
                    <a:pt x="44047" y="19853"/>
                  </a:moveTo>
                  <a:lnTo>
                    <a:pt x="44796" y="19883"/>
                  </a:lnTo>
                  <a:lnTo>
                    <a:pt x="45155" y="19943"/>
                  </a:lnTo>
                  <a:lnTo>
                    <a:pt x="45484" y="20003"/>
                  </a:lnTo>
                  <a:lnTo>
                    <a:pt x="45754" y="20063"/>
                  </a:lnTo>
                  <a:lnTo>
                    <a:pt x="46023" y="20152"/>
                  </a:lnTo>
                  <a:lnTo>
                    <a:pt x="46263" y="20272"/>
                  </a:lnTo>
                  <a:lnTo>
                    <a:pt x="46472" y="20392"/>
                  </a:lnTo>
                  <a:lnTo>
                    <a:pt x="46652" y="20512"/>
                  </a:lnTo>
                  <a:lnTo>
                    <a:pt x="46802" y="20691"/>
                  </a:lnTo>
                  <a:lnTo>
                    <a:pt x="46892" y="20871"/>
                  </a:lnTo>
                  <a:lnTo>
                    <a:pt x="46981" y="21051"/>
                  </a:lnTo>
                  <a:lnTo>
                    <a:pt x="47011" y="21260"/>
                  </a:lnTo>
                  <a:lnTo>
                    <a:pt x="47011" y="21500"/>
                  </a:lnTo>
                  <a:lnTo>
                    <a:pt x="46981" y="21769"/>
                  </a:lnTo>
                  <a:lnTo>
                    <a:pt x="46892" y="22039"/>
                  </a:lnTo>
                  <a:lnTo>
                    <a:pt x="46802" y="22308"/>
                  </a:lnTo>
                  <a:lnTo>
                    <a:pt x="46652" y="22608"/>
                  </a:lnTo>
                  <a:lnTo>
                    <a:pt x="46502" y="22937"/>
                  </a:lnTo>
                  <a:lnTo>
                    <a:pt x="46293" y="23237"/>
                  </a:lnTo>
                  <a:lnTo>
                    <a:pt x="46083" y="23566"/>
                  </a:lnTo>
                  <a:lnTo>
                    <a:pt x="45814" y="23895"/>
                  </a:lnTo>
                  <a:lnTo>
                    <a:pt x="45514" y="24225"/>
                  </a:lnTo>
                  <a:lnTo>
                    <a:pt x="45215" y="24584"/>
                  </a:lnTo>
                  <a:lnTo>
                    <a:pt x="44855" y="24913"/>
                  </a:lnTo>
                  <a:lnTo>
                    <a:pt x="44466" y="25273"/>
                  </a:lnTo>
                  <a:lnTo>
                    <a:pt x="44077" y="25602"/>
                  </a:lnTo>
                  <a:lnTo>
                    <a:pt x="43658" y="25961"/>
                  </a:lnTo>
                  <a:lnTo>
                    <a:pt x="43209" y="26291"/>
                  </a:lnTo>
                  <a:lnTo>
                    <a:pt x="42729" y="26620"/>
                  </a:lnTo>
                  <a:lnTo>
                    <a:pt x="42220" y="26950"/>
                  </a:lnTo>
                  <a:lnTo>
                    <a:pt x="41681" y="27249"/>
                  </a:lnTo>
                  <a:lnTo>
                    <a:pt x="41142" y="27578"/>
                  </a:lnTo>
                  <a:lnTo>
                    <a:pt x="40574" y="27848"/>
                  </a:lnTo>
                  <a:lnTo>
                    <a:pt x="39975" y="28147"/>
                  </a:lnTo>
                  <a:lnTo>
                    <a:pt x="39346" y="28417"/>
                  </a:lnTo>
                  <a:lnTo>
                    <a:pt x="38717" y="28656"/>
                  </a:lnTo>
                  <a:lnTo>
                    <a:pt x="38058" y="28896"/>
                  </a:lnTo>
                  <a:lnTo>
                    <a:pt x="37400" y="29105"/>
                  </a:lnTo>
                  <a:lnTo>
                    <a:pt x="36681" y="29315"/>
                  </a:lnTo>
                  <a:lnTo>
                    <a:pt x="35992" y="29495"/>
                  </a:lnTo>
                  <a:lnTo>
                    <a:pt x="35244" y="29644"/>
                  </a:lnTo>
                  <a:lnTo>
                    <a:pt x="33836" y="29884"/>
                  </a:lnTo>
                  <a:lnTo>
                    <a:pt x="32489" y="30064"/>
                  </a:lnTo>
                  <a:lnTo>
                    <a:pt x="31261" y="30183"/>
                  </a:lnTo>
                  <a:lnTo>
                    <a:pt x="30093" y="30213"/>
                  </a:lnTo>
                  <a:lnTo>
                    <a:pt x="29045" y="30213"/>
                  </a:lnTo>
                  <a:lnTo>
                    <a:pt x="28057" y="30183"/>
                  </a:lnTo>
                  <a:lnTo>
                    <a:pt x="27129" y="30064"/>
                  </a:lnTo>
                  <a:lnTo>
                    <a:pt x="26320" y="29944"/>
                  </a:lnTo>
                  <a:lnTo>
                    <a:pt x="25542" y="29764"/>
                  </a:lnTo>
                  <a:lnTo>
                    <a:pt x="24853" y="29555"/>
                  </a:lnTo>
                  <a:lnTo>
                    <a:pt x="24224" y="29315"/>
                  </a:lnTo>
                  <a:lnTo>
                    <a:pt x="23656" y="29046"/>
                  </a:lnTo>
                  <a:lnTo>
                    <a:pt x="23146" y="28776"/>
                  </a:lnTo>
                  <a:lnTo>
                    <a:pt x="22697" y="28477"/>
                  </a:lnTo>
                  <a:lnTo>
                    <a:pt x="22308" y="28177"/>
                  </a:lnTo>
                  <a:lnTo>
                    <a:pt x="21949" y="27878"/>
                  </a:lnTo>
                  <a:lnTo>
                    <a:pt x="21769" y="27698"/>
                  </a:lnTo>
                  <a:lnTo>
                    <a:pt x="21619" y="27518"/>
                  </a:lnTo>
                  <a:lnTo>
                    <a:pt x="21530" y="27309"/>
                  </a:lnTo>
                  <a:lnTo>
                    <a:pt x="21470" y="27129"/>
                  </a:lnTo>
                  <a:lnTo>
                    <a:pt x="21440" y="26920"/>
                  </a:lnTo>
                  <a:lnTo>
                    <a:pt x="21440" y="26710"/>
                  </a:lnTo>
                  <a:lnTo>
                    <a:pt x="21470" y="26500"/>
                  </a:lnTo>
                  <a:lnTo>
                    <a:pt x="21530" y="26291"/>
                  </a:lnTo>
                  <a:lnTo>
                    <a:pt x="21619" y="26081"/>
                  </a:lnTo>
                  <a:lnTo>
                    <a:pt x="21769" y="25872"/>
                  </a:lnTo>
                  <a:lnTo>
                    <a:pt x="21919" y="25632"/>
                  </a:lnTo>
                  <a:lnTo>
                    <a:pt x="22098" y="25422"/>
                  </a:lnTo>
                  <a:lnTo>
                    <a:pt x="22338" y="25213"/>
                  </a:lnTo>
                  <a:lnTo>
                    <a:pt x="22578" y="24973"/>
                  </a:lnTo>
                  <a:lnTo>
                    <a:pt x="23146" y="24554"/>
                  </a:lnTo>
                  <a:lnTo>
                    <a:pt x="23865" y="24135"/>
                  </a:lnTo>
                  <a:lnTo>
                    <a:pt x="24644" y="23716"/>
                  </a:lnTo>
                  <a:lnTo>
                    <a:pt x="25542" y="23296"/>
                  </a:lnTo>
                  <a:lnTo>
                    <a:pt x="26530" y="22907"/>
                  </a:lnTo>
                  <a:lnTo>
                    <a:pt x="27608" y="22548"/>
                  </a:lnTo>
                  <a:lnTo>
                    <a:pt x="28746" y="22218"/>
                  </a:lnTo>
                  <a:lnTo>
                    <a:pt x="30004" y="21919"/>
                  </a:lnTo>
                  <a:lnTo>
                    <a:pt x="31321" y="21620"/>
                  </a:lnTo>
                  <a:lnTo>
                    <a:pt x="33986" y="21141"/>
                  </a:lnTo>
                  <a:lnTo>
                    <a:pt x="36561" y="20661"/>
                  </a:lnTo>
                  <a:lnTo>
                    <a:pt x="39016" y="20272"/>
                  </a:lnTo>
                  <a:lnTo>
                    <a:pt x="40154" y="20122"/>
                  </a:lnTo>
                  <a:lnTo>
                    <a:pt x="41232" y="19973"/>
                  </a:lnTo>
                  <a:lnTo>
                    <a:pt x="42250" y="19883"/>
                  </a:lnTo>
                  <a:lnTo>
                    <a:pt x="43179" y="19853"/>
                  </a:lnTo>
                  <a:close/>
                  <a:moveTo>
                    <a:pt x="39555" y="1"/>
                  </a:moveTo>
                  <a:lnTo>
                    <a:pt x="38477" y="30"/>
                  </a:lnTo>
                  <a:lnTo>
                    <a:pt x="37400" y="90"/>
                  </a:lnTo>
                  <a:lnTo>
                    <a:pt x="36381" y="150"/>
                  </a:lnTo>
                  <a:lnTo>
                    <a:pt x="35393" y="270"/>
                  </a:lnTo>
                  <a:lnTo>
                    <a:pt x="34435" y="390"/>
                  </a:lnTo>
                  <a:lnTo>
                    <a:pt x="33537" y="510"/>
                  </a:lnTo>
                  <a:lnTo>
                    <a:pt x="32668" y="659"/>
                  </a:lnTo>
                  <a:lnTo>
                    <a:pt x="31830" y="839"/>
                  </a:lnTo>
                  <a:lnTo>
                    <a:pt x="30303" y="1168"/>
                  </a:lnTo>
                  <a:lnTo>
                    <a:pt x="28985" y="1528"/>
                  </a:lnTo>
                  <a:lnTo>
                    <a:pt x="27848" y="1857"/>
                  </a:lnTo>
                  <a:lnTo>
                    <a:pt x="26949" y="2156"/>
                  </a:lnTo>
                  <a:lnTo>
                    <a:pt x="25123" y="2725"/>
                  </a:lnTo>
                  <a:lnTo>
                    <a:pt x="23206" y="3264"/>
                  </a:lnTo>
                  <a:lnTo>
                    <a:pt x="21260" y="3773"/>
                  </a:lnTo>
                  <a:lnTo>
                    <a:pt x="19284" y="4342"/>
                  </a:lnTo>
                  <a:lnTo>
                    <a:pt x="17278" y="4941"/>
                  </a:lnTo>
                  <a:lnTo>
                    <a:pt x="16289" y="5271"/>
                  </a:lnTo>
                  <a:lnTo>
                    <a:pt x="15301" y="5630"/>
                  </a:lnTo>
                  <a:lnTo>
                    <a:pt x="14313" y="5989"/>
                  </a:lnTo>
                  <a:lnTo>
                    <a:pt x="13355" y="6378"/>
                  </a:lnTo>
                  <a:lnTo>
                    <a:pt x="12397" y="6828"/>
                  </a:lnTo>
                  <a:lnTo>
                    <a:pt x="11469" y="7277"/>
                  </a:lnTo>
                  <a:lnTo>
                    <a:pt x="10570" y="7786"/>
                  </a:lnTo>
                  <a:lnTo>
                    <a:pt x="9672" y="8325"/>
                  </a:lnTo>
                  <a:lnTo>
                    <a:pt x="8804" y="8894"/>
                  </a:lnTo>
                  <a:lnTo>
                    <a:pt x="7965" y="9523"/>
                  </a:lnTo>
                  <a:lnTo>
                    <a:pt x="7157" y="10211"/>
                  </a:lnTo>
                  <a:lnTo>
                    <a:pt x="6378" y="10930"/>
                  </a:lnTo>
                  <a:lnTo>
                    <a:pt x="5660" y="11708"/>
                  </a:lnTo>
                  <a:lnTo>
                    <a:pt x="4971" y="12547"/>
                  </a:lnTo>
                  <a:lnTo>
                    <a:pt x="4611" y="12996"/>
                  </a:lnTo>
                  <a:lnTo>
                    <a:pt x="4312" y="13475"/>
                  </a:lnTo>
                  <a:lnTo>
                    <a:pt x="3983" y="13924"/>
                  </a:lnTo>
                  <a:lnTo>
                    <a:pt x="3713" y="14433"/>
                  </a:lnTo>
                  <a:lnTo>
                    <a:pt x="3414" y="14942"/>
                  </a:lnTo>
                  <a:lnTo>
                    <a:pt x="3144" y="15451"/>
                  </a:lnTo>
                  <a:lnTo>
                    <a:pt x="2875" y="16020"/>
                  </a:lnTo>
                  <a:lnTo>
                    <a:pt x="2635" y="16559"/>
                  </a:lnTo>
                  <a:lnTo>
                    <a:pt x="2396" y="17158"/>
                  </a:lnTo>
                  <a:lnTo>
                    <a:pt x="2186" y="17757"/>
                  </a:lnTo>
                  <a:lnTo>
                    <a:pt x="1976" y="18386"/>
                  </a:lnTo>
                  <a:lnTo>
                    <a:pt x="1797" y="19015"/>
                  </a:lnTo>
                  <a:lnTo>
                    <a:pt x="1617" y="19673"/>
                  </a:lnTo>
                  <a:lnTo>
                    <a:pt x="1437" y="20362"/>
                  </a:lnTo>
                  <a:lnTo>
                    <a:pt x="1318" y="21051"/>
                  </a:lnTo>
                  <a:lnTo>
                    <a:pt x="1168" y="21769"/>
                  </a:lnTo>
                  <a:lnTo>
                    <a:pt x="749" y="24554"/>
                  </a:lnTo>
                  <a:lnTo>
                    <a:pt x="419" y="27069"/>
                  </a:lnTo>
                  <a:lnTo>
                    <a:pt x="180" y="29285"/>
                  </a:lnTo>
                  <a:lnTo>
                    <a:pt x="120" y="30333"/>
                  </a:lnTo>
                  <a:lnTo>
                    <a:pt x="60" y="31291"/>
                  </a:lnTo>
                  <a:lnTo>
                    <a:pt x="0" y="32220"/>
                  </a:lnTo>
                  <a:lnTo>
                    <a:pt x="0" y="33088"/>
                  </a:lnTo>
                  <a:lnTo>
                    <a:pt x="0" y="33896"/>
                  </a:lnTo>
                  <a:lnTo>
                    <a:pt x="30" y="34645"/>
                  </a:lnTo>
                  <a:lnTo>
                    <a:pt x="60" y="35364"/>
                  </a:lnTo>
                  <a:lnTo>
                    <a:pt x="120" y="36052"/>
                  </a:lnTo>
                  <a:lnTo>
                    <a:pt x="210" y="36681"/>
                  </a:lnTo>
                  <a:lnTo>
                    <a:pt x="300" y="37250"/>
                  </a:lnTo>
                  <a:lnTo>
                    <a:pt x="389" y="37819"/>
                  </a:lnTo>
                  <a:lnTo>
                    <a:pt x="539" y="38328"/>
                  </a:lnTo>
                  <a:lnTo>
                    <a:pt x="659" y="38807"/>
                  </a:lnTo>
                  <a:lnTo>
                    <a:pt x="809" y="39256"/>
                  </a:lnTo>
                  <a:lnTo>
                    <a:pt x="988" y="39675"/>
                  </a:lnTo>
                  <a:lnTo>
                    <a:pt x="1168" y="40065"/>
                  </a:lnTo>
                  <a:lnTo>
                    <a:pt x="1348" y="40454"/>
                  </a:lnTo>
                  <a:lnTo>
                    <a:pt x="1557" y="40813"/>
                  </a:lnTo>
                  <a:lnTo>
                    <a:pt x="1767" y="41143"/>
                  </a:lnTo>
                  <a:lnTo>
                    <a:pt x="1976" y="41442"/>
                  </a:lnTo>
                  <a:lnTo>
                    <a:pt x="2456" y="42011"/>
                  </a:lnTo>
                  <a:lnTo>
                    <a:pt x="2965" y="42580"/>
                  </a:lnTo>
                  <a:lnTo>
                    <a:pt x="3474" y="43089"/>
                  </a:lnTo>
                  <a:lnTo>
                    <a:pt x="3983" y="43598"/>
                  </a:lnTo>
                  <a:lnTo>
                    <a:pt x="4462" y="44167"/>
                  </a:lnTo>
                  <a:lnTo>
                    <a:pt x="4911" y="44736"/>
                  </a:lnTo>
                  <a:lnTo>
                    <a:pt x="5330" y="45305"/>
                  </a:lnTo>
                  <a:lnTo>
                    <a:pt x="6109" y="46443"/>
                  </a:lnTo>
                  <a:lnTo>
                    <a:pt x="6857" y="47551"/>
                  </a:lnTo>
                  <a:lnTo>
                    <a:pt x="7247" y="48030"/>
                  </a:lnTo>
                  <a:lnTo>
                    <a:pt x="7636" y="48509"/>
                  </a:lnTo>
                  <a:lnTo>
                    <a:pt x="8025" y="48898"/>
                  </a:lnTo>
                  <a:lnTo>
                    <a:pt x="8474" y="49257"/>
                  </a:lnTo>
                  <a:lnTo>
                    <a:pt x="8684" y="49407"/>
                  </a:lnTo>
                  <a:lnTo>
                    <a:pt x="8923" y="49527"/>
                  </a:lnTo>
                  <a:lnTo>
                    <a:pt x="9163" y="49647"/>
                  </a:lnTo>
                  <a:lnTo>
                    <a:pt x="9432" y="49736"/>
                  </a:lnTo>
                  <a:lnTo>
                    <a:pt x="9672" y="49796"/>
                  </a:lnTo>
                  <a:lnTo>
                    <a:pt x="9971" y="49856"/>
                  </a:lnTo>
                  <a:lnTo>
                    <a:pt x="10840" y="49856"/>
                  </a:lnTo>
                  <a:lnTo>
                    <a:pt x="11109" y="49796"/>
                  </a:lnTo>
                  <a:lnTo>
                    <a:pt x="11349" y="49736"/>
                  </a:lnTo>
                  <a:lnTo>
                    <a:pt x="11588" y="49647"/>
                  </a:lnTo>
                  <a:lnTo>
                    <a:pt x="11798" y="49527"/>
                  </a:lnTo>
                  <a:lnTo>
                    <a:pt x="12008" y="49407"/>
                  </a:lnTo>
                  <a:lnTo>
                    <a:pt x="12187" y="49287"/>
                  </a:lnTo>
                  <a:lnTo>
                    <a:pt x="12367" y="49138"/>
                  </a:lnTo>
                  <a:lnTo>
                    <a:pt x="12666" y="48808"/>
                  </a:lnTo>
                  <a:lnTo>
                    <a:pt x="12906" y="48449"/>
                  </a:lnTo>
                  <a:lnTo>
                    <a:pt x="13145" y="48060"/>
                  </a:lnTo>
                  <a:lnTo>
                    <a:pt x="13355" y="47700"/>
                  </a:lnTo>
                  <a:lnTo>
                    <a:pt x="13714" y="47012"/>
                  </a:lnTo>
                  <a:lnTo>
                    <a:pt x="13924" y="46712"/>
                  </a:lnTo>
                  <a:lnTo>
                    <a:pt x="14163" y="46473"/>
                  </a:lnTo>
                  <a:lnTo>
                    <a:pt x="14283" y="46383"/>
                  </a:lnTo>
                  <a:lnTo>
                    <a:pt x="14403" y="46293"/>
                  </a:lnTo>
                  <a:lnTo>
                    <a:pt x="14553" y="46233"/>
                  </a:lnTo>
                  <a:lnTo>
                    <a:pt x="14702" y="46203"/>
                  </a:lnTo>
                  <a:lnTo>
                    <a:pt x="14852" y="46203"/>
                  </a:lnTo>
                  <a:lnTo>
                    <a:pt x="15032" y="46233"/>
                  </a:lnTo>
                  <a:lnTo>
                    <a:pt x="15211" y="46263"/>
                  </a:lnTo>
                  <a:lnTo>
                    <a:pt x="15421" y="46353"/>
                  </a:lnTo>
                  <a:lnTo>
                    <a:pt x="15631" y="46443"/>
                  </a:lnTo>
                  <a:lnTo>
                    <a:pt x="15840" y="46532"/>
                  </a:lnTo>
                  <a:lnTo>
                    <a:pt x="16170" y="46802"/>
                  </a:lnTo>
                  <a:lnTo>
                    <a:pt x="16469" y="47071"/>
                  </a:lnTo>
                  <a:lnTo>
                    <a:pt x="16709" y="47401"/>
                  </a:lnTo>
                  <a:lnTo>
                    <a:pt x="16918" y="47760"/>
                  </a:lnTo>
                  <a:lnTo>
                    <a:pt x="17128" y="48149"/>
                  </a:lnTo>
                  <a:lnTo>
                    <a:pt x="17547" y="48958"/>
                  </a:lnTo>
                  <a:lnTo>
                    <a:pt x="17757" y="49377"/>
                  </a:lnTo>
                  <a:lnTo>
                    <a:pt x="17996" y="49826"/>
                  </a:lnTo>
                  <a:lnTo>
                    <a:pt x="18296" y="50245"/>
                  </a:lnTo>
                  <a:lnTo>
                    <a:pt x="18625" y="50665"/>
                  </a:lnTo>
                  <a:lnTo>
                    <a:pt x="19044" y="51084"/>
                  </a:lnTo>
                  <a:lnTo>
                    <a:pt x="19493" y="51473"/>
                  </a:lnTo>
                  <a:lnTo>
                    <a:pt x="20062" y="51832"/>
                  </a:lnTo>
                  <a:lnTo>
                    <a:pt x="20362" y="52012"/>
                  </a:lnTo>
                  <a:lnTo>
                    <a:pt x="20691" y="52192"/>
                  </a:lnTo>
                  <a:lnTo>
                    <a:pt x="21020" y="52342"/>
                  </a:lnTo>
                  <a:lnTo>
                    <a:pt x="21380" y="52461"/>
                  </a:lnTo>
                  <a:lnTo>
                    <a:pt x="21709" y="52521"/>
                  </a:lnTo>
                  <a:lnTo>
                    <a:pt x="22009" y="52581"/>
                  </a:lnTo>
                  <a:lnTo>
                    <a:pt x="22338" y="52611"/>
                  </a:lnTo>
                  <a:lnTo>
                    <a:pt x="22637" y="52611"/>
                  </a:lnTo>
                  <a:lnTo>
                    <a:pt x="22937" y="52581"/>
                  </a:lnTo>
                  <a:lnTo>
                    <a:pt x="23236" y="52521"/>
                  </a:lnTo>
                  <a:lnTo>
                    <a:pt x="23506" y="52461"/>
                  </a:lnTo>
                  <a:lnTo>
                    <a:pt x="23775" y="52371"/>
                  </a:lnTo>
                  <a:lnTo>
                    <a:pt x="24314" y="52192"/>
                  </a:lnTo>
                  <a:lnTo>
                    <a:pt x="24853" y="51952"/>
                  </a:lnTo>
                  <a:lnTo>
                    <a:pt x="25332" y="51683"/>
                  </a:lnTo>
                  <a:lnTo>
                    <a:pt x="26261" y="51174"/>
                  </a:lnTo>
                  <a:lnTo>
                    <a:pt x="26710" y="50964"/>
                  </a:lnTo>
                  <a:lnTo>
                    <a:pt x="27129" y="50814"/>
                  </a:lnTo>
                  <a:lnTo>
                    <a:pt x="27339" y="50755"/>
                  </a:lnTo>
                  <a:lnTo>
                    <a:pt x="27548" y="50725"/>
                  </a:lnTo>
                  <a:lnTo>
                    <a:pt x="27758" y="50725"/>
                  </a:lnTo>
                  <a:lnTo>
                    <a:pt x="27967" y="50755"/>
                  </a:lnTo>
                  <a:lnTo>
                    <a:pt x="28147" y="50784"/>
                  </a:lnTo>
                  <a:lnTo>
                    <a:pt x="28357" y="50844"/>
                  </a:lnTo>
                  <a:lnTo>
                    <a:pt x="28536" y="50964"/>
                  </a:lnTo>
                  <a:lnTo>
                    <a:pt x="28746" y="51084"/>
                  </a:lnTo>
                  <a:lnTo>
                    <a:pt x="29105" y="51443"/>
                  </a:lnTo>
                  <a:lnTo>
                    <a:pt x="29465" y="51832"/>
                  </a:lnTo>
                  <a:lnTo>
                    <a:pt x="29854" y="52282"/>
                  </a:lnTo>
                  <a:lnTo>
                    <a:pt x="30213" y="52761"/>
                  </a:lnTo>
                  <a:lnTo>
                    <a:pt x="30932" y="53779"/>
                  </a:lnTo>
                  <a:lnTo>
                    <a:pt x="31321" y="54318"/>
                  </a:lnTo>
                  <a:lnTo>
                    <a:pt x="31710" y="54797"/>
                  </a:lnTo>
                  <a:lnTo>
                    <a:pt x="32129" y="55276"/>
                  </a:lnTo>
                  <a:lnTo>
                    <a:pt x="32579" y="55725"/>
                  </a:lnTo>
                  <a:lnTo>
                    <a:pt x="33058" y="56084"/>
                  </a:lnTo>
                  <a:lnTo>
                    <a:pt x="33297" y="56264"/>
                  </a:lnTo>
                  <a:lnTo>
                    <a:pt x="33537" y="56414"/>
                  </a:lnTo>
                  <a:lnTo>
                    <a:pt x="33806" y="56534"/>
                  </a:lnTo>
                  <a:lnTo>
                    <a:pt x="34076" y="56653"/>
                  </a:lnTo>
                  <a:lnTo>
                    <a:pt x="34345" y="56743"/>
                  </a:lnTo>
                  <a:lnTo>
                    <a:pt x="34645" y="56803"/>
                  </a:lnTo>
                  <a:lnTo>
                    <a:pt x="34944" y="56833"/>
                  </a:lnTo>
                  <a:lnTo>
                    <a:pt x="35274" y="56863"/>
                  </a:lnTo>
                  <a:lnTo>
                    <a:pt x="35603" y="56833"/>
                  </a:lnTo>
                  <a:lnTo>
                    <a:pt x="35932" y="56803"/>
                  </a:lnTo>
                  <a:lnTo>
                    <a:pt x="36262" y="56713"/>
                  </a:lnTo>
                  <a:lnTo>
                    <a:pt x="36591" y="56593"/>
                  </a:lnTo>
                  <a:lnTo>
                    <a:pt x="36861" y="56474"/>
                  </a:lnTo>
                  <a:lnTo>
                    <a:pt x="37160" y="56324"/>
                  </a:lnTo>
                  <a:lnTo>
                    <a:pt x="37429" y="56144"/>
                  </a:lnTo>
                  <a:lnTo>
                    <a:pt x="37669" y="55965"/>
                  </a:lnTo>
                  <a:lnTo>
                    <a:pt x="37909" y="55725"/>
                  </a:lnTo>
                  <a:lnTo>
                    <a:pt x="38118" y="55515"/>
                  </a:lnTo>
                  <a:lnTo>
                    <a:pt x="38537" y="55006"/>
                  </a:lnTo>
                  <a:lnTo>
                    <a:pt x="38897" y="54467"/>
                  </a:lnTo>
                  <a:lnTo>
                    <a:pt x="39196" y="53929"/>
                  </a:lnTo>
                  <a:lnTo>
                    <a:pt x="39496" y="53360"/>
                  </a:lnTo>
                  <a:lnTo>
                    <a:pt x="40035" y="52282"/>
                  </a:lnTo>
                  <a:lnTo>
                    <a:pt x="40304" y="51803"/>
                  </a:lnTo>
                  <a:lnTo>
                    <a:pt x="40574" y="51383"/>
                  </a:lnTo>
                  <a:lnTo>
                    <a:pt x="40843" y="51024"/>
                  </a:lnTo>
                  <a:lnTo>
                    <a:pt x="40963" y="50874"/>
                  </a:lnTo>
                  <a:lnTo>
                    <a:pt x="41113" y="50755"/>
                  </a:lnTo>
                  <a:lnTo>
                    <a:pt x="41262" y="50665"/>
                  </a:lnTo>
                  <a:lnTo>
                    <a:pt x="41412" y="50575"/>
                  </a:lnTo>
                  <a:lnTo>
                    <a:pt x="41592" y="50545"/>
                  </a:lnTo>
                  <a:lnTo>
                    <a:pt x="41771" y="50545"/>
                  </a:lnTo>
                  <a:lnTo>
                    <a:pt x="41951" y="50575"/>
                  </a:lnTo>
                  <a:lnTo>
                    <a:pt x="42131" y="50605"/>
                  </a:lnTo>
                  <a:lnTo>
                    <a:pt x="42460" y="50755"/>
                  </a:lnTo>
                  <a:lnTo>
                    <a:pt x="42819" y="50964"/>
                  </a:lnTo>
                  <a:lnTo>
                    <a:pt x="43209" y="51204"/>
                  </a:lnTo>
                  <a:lnTo>
                    <a:pt x="43957" y="51773"/>
                  </a:lnTo>
                  <a:lnTo>
                    <a:pt x="44346" y="52102"/>
                  </a:lnTo>
                  <a:lnTo>
                    <a:pt x="44766" y="52371"/>
                  </a:lnTo>
                  <a:lnTo>
                    <a:pt x="45185" y="52641"/>
                  </a:lnTo>
                  <a:lnTo>
                    <a:pt x="45634" y="52880"/>
                  </a:lnTo>
                  <a:lnTo>
                    <a:pt x="46113" y="53030"/>
                  </a:lnTo>
                  <a:lnTo>
                    <a:pt x="46353" y="53090"/>
                  </a:lnTo>
                  <a:lnTo>
                    <a:pt x="46622" y="53150"/>
                  </a:lnTo>
                  <a:lnTo>
                    <a:pt x="47431" y="53150"/>
                  </a:lnTo>
                  <a:lnTo>
                    <a:pt x="47730" y="53090"/>
                  </a:lnTo>
                  <a:lnTo>
                    <a:pt x="48000" y="53000"/>
                  </a:lnTo>
                  <a:lnTo>
                    <a:pt x="48329" y="52910"/>
                  </a:lnTo>
                  <a:lnTo>
                    <a:pt x="48628" y="52761"/>
                  </a:lnTo>
                  <a:lnTo>
                    <a:pt x="48958" y="52581"/>
                  </a:lnTo>
                  <a:lnTo>
                    <a:pt x="49287" y="52371"/>
                  </a:lnTo>
                  <a:lnTo>
                    <a:pt x="49557" y="52162"/>
                  </a:lnTo>
                  <a:lnTo>
                    <a:pt x="49826" y="51892"/>
                  </a:lnTo>
                  <a:lnTo>
                    <a:pt x="50096" y="51623"/>
                  </a:lnTo>
                  <a:lnTo>
                    <a:pt x="50305" y="51353"/>
                  </a:lnTo>
                  <a:lnTo>
                    <a:pt x="50515" y="51024"/>
                  </a:lnTo>
                  <a:lnTo>
                    <a:pt x="50694" y="50725"/>
                  </a:lnTo>
                  <a:lnTo>
                    <a:pt x="50874" y="50395"/>
                  </a:lnTo>
                  <a:lnTo>
                    <a:pt x="51144" y="49706"/>
                  </a:lnTo>
                  <a:lnTo>
                    <a:pt x="51383" y="48988"/>
                  </a:lnTo>
                  <a:lnTo>
                    <a:pt x="51593" y="48269"/>
                  </a:lnTo>
                  <a:lnTo>
                    <a:pt x="51742" y="47551"/>
                  </a:lnTo>
                  <a:lnTo>
                    <a:pt x="52012" y="46233"/>
                  </a:lnTo>
                  <a:lnTo>
                    <a:pt x="52162" y="45634"/>
                  </a:lnTo>
                  <a:lnTo>
                    <a:pt x="52311" y="45125"/>
                  </a:lnTo>
                  <a:lnTo>
                    <a:pt x="52491" y="44706"/>
                  </a:lnTo>
                  <a:lnTo>
                    <a:pt x="52611" y="44556"/>
                  </a:lnTo>
                  <a:lnTo>
                    <a:pt x="52731" y="44407"/>
                  </a:lnTo>
                  <a:lnTo>
                    <a:pt x="52850" y="44287"/>
                  </a:lnTo>
                  <a:lnTo>
                    <a:pt x="52970" y="44227"/>
                  </a:lnTo>
                  <a:lnTo>
                    <a:pt x="53120" y="44167"/>
                  </a:lnTo>
                  <a:lnTo>
                    <a:pt x="53299" y="44167"/>
                  </a:lnTo>
                  <a:lnTo>
                    <a:pt x="53629" y="44197"/>
                  </a:lnTo>
                  <a:lnTo>
                    <a:pt x="53928" y="44287"/>
                  </a:lnTo>
                  <a:lnTo>
                    <a:pt x="54198" y="44377"/>
                  </a:lnTo>
                  <a:lnTo>
                    <a:pt x="54467" y="44496"/>
                  </a:lnTo>
                  <a:lnTo>
                    <a:pt x="54916" y="44766"/>
                  </a:lnTo>
                  <a:lnTo>
                    <a:pt x="55396" y="45005"/>
                  </a:lnTo>
                  <a:lnTo>
                    <a:pt x="55635" y="45125"/>
                  </a:lnTo>
                  <a:lnTo>
                    <a:pt x="55935" y="45215"/>
                  </a:lnTo>
                  <a:lnTo>
                    <a:pt x="56264" y="45245"/>
                  </a:lnTo>
                  <a:lnTo>
                    <a:pt x="56593" y="45275"/>
                  </a:lnTo>
                  <a:lnTo>
                    <a:pt x="57012" y="45245"/>
                  </a:lnTo>
                  <a:lnTo>
                    <a:pt x="57462" y="45185"/>
                  </a:lnTo>
                  <a:lnTo>
                    <a:pt x="58001" y="45035"/>
                  </a:lnTo>
                  <a:lnTo>
                    <a:pt x="58599" y="44856"/>
                  </a:lnTo>
                  <a:lnTo>
                    <a:pt x="58899" y="44736"/>
                  </a:lnTo>
                  <a:lnTo>
                    <a:pt x="59168" y="44586"/>
                  </a:lnTo>
                  <a:lnTo>
                    <a:pt x="59438" y="44466"/>
                  </a:lnTo>
                  <a:lnTo>
                    <a:pt x="59677" y="44317"/>
                  </a:lnTo>
                  <a:lnTo>
                    <a:pt x="60067" y="43987"/>
                  </a:lnTo>
                  <a:lnTo>
                    <a:pt x="60396" y="43658"/>
                  </a:lnTo>
                  <a:lnTo>
                    <a:pt x="60666" y="43329"/>
                  </a:lnTo>
                  <a:lnTo>
                    <a:pt x="60875" y="42969"/>
                  </a:lnTo>
                  <a:lnTo>
                    <a:pt x="61025" y="42580"/>
                  </a:lnTo>
                  <a:lnTo>
                    <a:pt x="61175" y="42221"/>
                  </a:lnTo>
                  <a:lnTo>
                    <a:pt x="61384" y="41532"/>
                  </a:lnTo>
                  <a:lnTo>
                    <a:pt x="61474" y="41233"/>
                  </a:lnTo>
                  <a:lnTo>
                    <a:pt x="61594" y="40963"/>
                  </a:lnTo>
                  <a:lnTo>
                    <a:pt x="61744" y="40694"/>
                  </a:lnTo>
                  <a:lnTo>
                    <a:pt x="61893" y="40484"/>
                  </a:lnTo>
                  <a:lnTo>
                    <a:pt x="62013" y="40394"/>
                  </a:lnTo>
                  <a:lnTo>
                    <a:pt x="62133" y="40334"/>
                  </a:lnTo>
                  <a:lnTo>
                    <a:pt x="62253" y="40274"/>
                  </a:lnTo>
                  <a:lnTo>
                    <a:pt x="62402" y="40244"/>
                  </a:lnTo>
                  <a:lnTo>
                    <a:pt x="62702" y="40185"/>
                  </a:lnTo>
                  <a:lnTo>
                    <a:pt x="63061" y="40185"/>
                  </a:lnTo>
                  <a:lnTo>
                    <a:pt x="63420" y="40244"/>
                  </a:lnTo>
                  <a:lnTo>
                    <a:pt x="63780" y="40334"/>
                  </a:lnTo>
                  <a:lnTo>
                    <a:pt x="64588" y="40544"/>
                  </a:lnTo>
                  <a:lnTo>
                    <a:pt x="65037" y="40634"/>
                  </a:lnTo>
                  <a:lnTo>
                    <a:pt x="65457" y="40723"/>
                  </a:lnTo>
                  <a:lnTo>
                    <a:pt x="65936" y="40783"/>
                  </a:lnTo>
                  <a:lnTo>
                    <a:pt x="66415" y="40783"/>
                  </a:lnTo>
                  <a:lnTo>
                    <a:pt x="66894" y="40753"/>
                  </a:lnTo>
                  <a:lnTo>
                    <a:pt x="67373" y="40634"/>
                  </a:lnTo>
                  <a:lnTo>
                    <a:pt x="67642" y="40544"/>
                  </a:lnTo>
                  <a:lnTo>
                    <a:pt x="67882" y="40454"/>
                  </a:lnTo>
                  <a:lnTo>
                    <a:pt x="68151" y="40304"/>
                  </a:lnTo>
                  <a:lnTo>
                    <a:pt x="68391" y="40155"/>
                  </a:lnTo>
                  <a:lnTo>
                    <a:pt x="68660" y="39975"/>
                  </a:lnTo>
                  <a:lnTo>
                    <a:pt x="68930" y="39765"/>
                  </a:lnTo>
                  <a:lnTo>
                    <a:pt x="69199" y="39556"/>
                  </a:lnTo>
                  <a:lnTo>
                    <a:pt x="69469" y="39286"/>
                  </a:lnTo>
                  <a:lnTo>
                    <a:pt x="69708" y="39017"/>
                  </a:lnTo>
                  <a:lnTo>
                    <a:pt x="69918" y="38747"/>
                  </a:lnTo>
                  <a:lnTo>
                    <a:pt x="70068" y="38478"/>
                  </a:lnTo>
                  <a:lnTo>
                    <a:pt x="70218" y="38238"/>
                  </a:lnTo>
                  <a:lnTo>
                    <a:pt x="70307" y="37999"/>
                  </a:lnTo>
                  <a:lnTo>
                    <a:pt x="70367" y="37759"/>
                  </a:lnTo>
                  <a:lnTo>
                    <a:pt x="70427" y="37520"/>
                  </a:lnTo>
                  <a:lnTo>
                    <a:pt x="70427" y="37280"/>
                  </a:lnTo>
                  <a:lnTo>
                    <a:pt x="70427" y="37070"/>
                  </a:lnTo>
                  <a:lnTo>
                    <a:pt x="70397" y="36861"/>
                  </a:lnTo>
                  <a:lnTo>
                    <a:pt x="70277" y="36412"/>
                  </a:lnTo>
                  <a:lnTo>
                    <a:pt x="70098" y="35962"/>
                  </a:lnTo>
                  <a:lnTo>
                    <a:pt x="69888" y="35513"/>
                  </a:lnTo>
                  <a:lnTo>
                    <a:pt x="69679" y="35034"/>
                  </a:lnTo>
                  <a:lnTo>
                    <a:pt x="69469" y="34555"/>
                  </a:lnTo>
                  <a:lnTo>
                    <a:pt x="69259" y="34046"/>
                  </a:lnTo>
                  <a:lnTo>
                    <a:pt x="69110" y="33477"/>
                  </a:lnTo>
                  <a:lnTo>
                    <a:pt x="69050" y="33178"/>
                  </a:lnTo>
                  <a:lnTo>
                    <a:pt x="69020" y="32878"/>
                  </a:lnTo>
                  <a:lnTo>
                    <a:pt x="69020" y="32549"/>
                  </a:lnTo>
                  <a:lnTo>
                    <a:pt x="69020" y="32220"/>
                  </a:lnTo>
                  <a:lnTo>
                    <a:pt x="69050" y="31860"/>
                  </a:lnTo>
                  <a:lnTo>
                    <a:pt x="69110" y="31501"/>
                  </a:lnTo>
                  <a:lnTo>
                    <a:pt x="69199" y="31112"/>
                  </a:lnTo>
                  <a:lnTo>
                    <a:pt x="69319" y="30722"/>
                  </a:lnTo>
                  <a:lnTo>
                    <a:pt x="69649" y="29824"/>
                  </a:lnTo>
                  <a:lnTo>
                    <a:pt x="69978" y="28776"/>
                  </a:lnTo>
                  <a:lnTo>
                    <a:pt x="70367" y="27578"/>
                  </a:lnTo>
                  <a:lnTo>
                    <a:pt x="70517" y="26950"/>
                  </a:lnTo>
                  <a:lnTo>
                    <a:pt x="70697" y="26261"/>
                  </a:lnTo>
                  <a:lnTo>
                    <a:pt x="70846" y="25572"/>
                  </a:lnTo>
                  <a:lnTo>
                    <a:pt x="70966" y="24854"/>
                  </a:lnTo>
                  <a:lnTo>
                    <a:pt x="71086" y="24075"/>
                  </a:lnTo>
                  <a:lnTo>
                    <a:pt x="71146" y="23326"/>
                  </a:lnTo>
                  <a:lnTo>
                    <a:pt x="71206" y="22518"/>
                  </a:lnTo>
                  <a:lnTo>
                    <a:pt x="71206" y="21709"/>
                  </a:lnTo>
                  <a:lnTo>
                    <a:pt x="71176" y="20871"/>
                  </a:lnTo>
                  <a:lnTo>
                    <a:pt x="71116" y="20033"/>
                  </a:lnTo>
                  <a:lnTo>
                    <a:pt x="70966" y="19164"/>
                  </a:lnTo>
                  <a:lnTo>
                    <a:pt x="70816" y="18296"/>
                  </a:lnTo>
                  <a:lnTo>
                    <a:pt x="70577" y="17398"/>
                  </a:lnTo>
                  <a:lnTo>
                    <a:pt x="70277" y="16499"/>
                  </a:lnTo>
                  <a:lnTo>
                    <a:pt x="69918" y="15601"/>
                  </a:lnTo>
                  <a:lnTo>
                    <a:pt x="69469" y="14703"/>
                  </a:lnTo>
                  <a:lnTo>
                    <a:pt x="68960" y="13774"/>
                  </a:lnTo>
                  <a:lnTo>
                    <a:pt x="68391" y="12876"/>
                  </a:lnTo>
                  <a:lnTo>
                    <a:pt x="67732" y="11978"/>
                  </a:lnTo>
                  <a:lnTo>
                    <a:pt x="66954" y="11050"/>
                  </a:lnTo>
                  <a:lnTo>
                    <a:pt x="66564" y="10600"/>
                  </a:lnTo>
                  <a:lnTo>
                    <a:pt x="66115" y="10151"/>
                  </a:lnTo>
                  <a:lnTo>
                    <a:pt x="65666" y="9702"/>
                  </a:lnTo>
                  <a:lnTo>
                    <a:pt x="65187" y="9253"/>
                  </a:lnTo>
                  <a:lnTo>
                    <a:pt x="64678" y="8804"/>
                  </a:lnTo>
                  <a:lnTo>
                    <a:pt x="64139" y="8355"/>
                  </a:lnTo>
                  <a:lnTo>
                    <a:pt x="63570" y="7936"/>
                  </a:lnTo>
                  <a:lnTo>
                    <a:pt x="62971" y="7486"/>
                  </a:lnTo>
                  <a:lnTo>
                    <a:pt x="62372" y="7037"/>
                  </a:lnTo>
                  <a:lnTo>
                    <a:pt x="61744" y="6618"/>
                  </a:lnTo>
                  <a:lnTo>
                    <a:pt x="61055" y="6169"/>
                  </a:lnTo>
                  <a:lnTo>
                    <a:pt x="60366" y="5750"/>
                  </a:lnTo>
                  <a:lnTo>
                    <a:pt x="58929" y="4941"/>
                  </a:lnTo>
                  <a:lnTo>
                    <a:pt x="57522" y="4193"/>
                  </a:lnTo>
                  <a:lnTo>
                    <a:pt x="56114" y="3534"/>
                  </a:lnTo>
                  <a:lnTo>
                    <a:pt x="54737" y="2935"/>
                  </a:lnTo>
                  <a:lnTo>
                    <a:pt x="53359" y="2396"/>
                  </a:lnTo>
                  <a:lnTo>
                    <a:pt x="52012" y="1917"/>
                  </a:lnTo>
                  <a:lnTo>
                    <a:pt x="50664" y="1498"/>
                  </a:lnTo>
                  <a:lnTo>
                    <a:pt x="49317" y="1138"/>
                  </a:lnTo>
                  <a:lnTo>
                    <a:pt x="48029" y="839"/>
                  </a:lnTo>
                  <a:lnTo>
                    <a:pt x="46742" y="599"/>
                  </a:lnTo>
                  <a:lnTo>
                    <a:pt x="45484" y="390"/>
                  </a:lnTo>
                  <a:lnTo>
                    <a:pt x="44227" y="240"/>
                  </a:lnTo>
                  <a:lnTo>
                    <a:pt x="43029" y="120"/>
                  </a:lnTo>
                  <a:lnTo>
                    <a:pt x="41831" y="60"/>
                  </a:lnTo>
                  <a:lnTo>
                    <a:pt x="40693" y="1"/>
                  </a:lnTo>
                  <a:close/>
                </a:path>
              </a:pathLst>
            </a:custGeom>
            <a:solidFill>
              <a:srgbClr val="E57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14;p57">
              <a:extLst>
                <a:ext uri="{FF2B5EF4-FFF2-40B4-BE49-F238E27FC236}">
                  <a16:creationId xmlns:a16="http://schemas.microsoft.com/office/drawing/2014/main" id="{2E4BEBAA-41F7-4E40-4FB1-89BBBF86B941}"/>
                </a:ext>
              </a:extLst>
            </p:cNvPr>
            <p:cNvSpPr/>
            <p:nvPr/>
          </p:nvSpPr>
          <p:spPr>
            <a:xfrm>
              <a:off x="10663589" y="3045818"/>
              <a:ext cx="506835" cy="407738"/>
            </a:xfrm>
            <a:custGeom>
              <a:avLst/>
              <a:gdLst/>
              <a:ahLst/>
              <a:cxnLst/>
              <a:rect l="l" t="t" r="r" b="b"/>
              <a:pathLst>
                <a:path w="69740" h="56085" extrusionOk="0">
                  <a:moveTo>
                    <a:pt x="37789" y="2127"/>
                  </a:moveTo>
                  <a:lnTo>
                    <a:pt x="39436" y="2157"/>
                  </a:lnTo>
                  <a:lnTo>
                    <a:pt x="41083" y="2277"/>
                  </a:lnTo>
                  <a:lnTo>
                    <a:pt x="42700" y="2426"/>
                  </a:lnTo>
                  <a:lnTo>
                    <a:pt x="44317" y="2666"/>
                  </a:lnTo>
                  <a:lnTo>
                    <a:pt x="45904" y="2965"/>
                  </a:lnTo>
                  <a:lnTo>
                    <a:pt x="47491" y="3325"/>
                  </a:lnTo>
                  <a:lnTo>
                    <a:pt x="49018" y="3744"/>
                  </a:lnTo>
                  <a:lnTo>
                    <a:pt x="50515" y="4223"/>
                  </a:lnTo>
                  <a:lnTo>
                    <a:pt x="51983" y="4732"/>
                  </a:lnTo>
                  <a:lnTo>
                    <a:pt x="53031" y="5151"/>
                  </a:lnTo>
                  <a:lnTo>
                    <a:pt x="54049" y="5630"/>
                  </a:lnTo>
                  <a:lnTo>
                    <a:pt x="55067" y="6109"/>
                  </a:lnTo>
                  <a:lnTo>
                    <a:pt x="56085" y="6648"/>
                  </a:lnTo>
                  <a:lnTo>
                    <a:pt x="57073" y="7217"/>
                  </a:lnTo>
                  <a:lnTo>
                    <a:pt x="58061" y="7816"/>
                  </a:lnTo>
                  <a:lnTo>
                    <a:pt x="58989" y="8445"/>
                  </a:lnTo>
                  <a:lnTo>
                    <a:pt x="59918" y="9134"/>
                  </a:lnTo>
                  <a:lnTo>
                    <a:pt x="60786" y="9852"/>
                  </a:lnTo>
                  <a:lnTo>
                    <a:pt x="61624" y="10601"/>
                  </a:lnTo>
                  <a:lnTo>
                    <a:pt x="62433" y="11409"/>
                  </a:lnTo>
                  <a:lnTo>
                    <a:pt x="63181" y="12248"/>
                  </a:lnTo>
                  <a:lnTo>
                    <a:pt x="63900" y="13116"/>
                  </a:lnTo>
                  <a:lnTo>
                    <a:pt x="64559" y="14044"/>
                  </a:lnTo>
                  <a:lnTo>
                    <a:pt x="64858" y="14523"/>
                  </a:lnTo>
                  <a:lnTo>
                    <a:pt x="65158" y="15032"/>
                  </a:lnTo>
                  <a:lnTo>
                    <a:pt x="65427" y="15512"/>
                  </a:lnTo>
                  <a:lnTo>
                    <a:pt x="65697" y="16021"/>
                  </a:lnTo>
                  <a:lnTo>
                    <a:pt x="66056" y="16829"/>
                  </a:lnTo>
                  <a:lnTo>
                    <a:pt x="66385" y="17667"/>
                  </a:lnTo>
                  <a:lnTo>
                    <a:pt x="66685" y="18506"/>
                  </a:lnTo>
                  <a:lnTo>
                    <a:pt x="66954" y="19374"/>
                  </a:lnTo>
                  <a:lnTo>
                    <a:pt x="67164" y="20243"/>
                  </a:lnTo>
                  <a:lnTo>
                    <a:pt x="67344" y="21141"/>
                  </a:lnTo>
                  <a:lnTo>
                    <a:pt x="67463" y="22039"/>
                  </a:lnTo>
                  <a:lnTo>
                    <a:pt x="67583" y="22967"/>
                  </a:lnTo>
                  <a:lnTo>
                    <a:pt x="67613" y="23866"/>
                  </a:lnTo>
                  <a:lnTo>
                    <a:pt x="67613" y="24764"/>
                  </a:lnTo>
                  <a:lnTo>
                    <a:pt x="67553" y="25692"/>
                  </a:lnTo>
                  <a:lnTo>
                    <a:pt x="67463" y="26591"/>
                  </a:lnTo>
                  <a:lnTo>
                    <a:pt x="67314" y="27459"/>
                  </a:lnTo>
                  <a:lnTo>
                    <a:pt x="67134" y="28357"/>
                  </a:lnTo>
                  <a:lnTo>
                    <a:pt x="66865" y="29226"/>
                  </a:lnTo>
                  <a:lnTo>
                    <a:pt x="66565" y="30064"/>
                  </a:lnTo>
                  <a:lnTo>
                    <a:pt x="66296" y="30783"/>
                  </a:lnTo>
                  <a:lnTo>
                    <a:pt x="66056" y="31501"/>
                  </a:lnTo>
                  <a:lnTo>
                    <a:pt x="65876" y="32190"/>
                  </a:lnTo>
                  <a:lnTo>
                    <a:pt x="65757" y="32879"/>
                  </a:lnTo>
                  <a:lnTo>
                    <a:pt x="65727" y="33238"/>
                  </a:lnTo>
                  <a:lnTo>
                    <a:pt x="65697" y="33567"/>
                  </a:lnTo>
                  <a:lnTo>
                    <a:pt x="65697" y="33927"/>
                  </a:lnTo>
                  <a:lnTo>
                    <a:pt x="65727" y="34286"/>
                  </a:lnTo>
                  <a:lnTo>
                    <a:pt x="65757" y="34645"/>
                  </a:lnTo>
                  <a:lnTo>
                    <a:pt x="65846" y="35005"/>
                  </a:lnTo>
                  <a:lnTo>
                    <a:pt x="65936" y="35394"/>
                  </a:lnTo>
                  <a:lnTo>
                    <a:pt x="66056" y="35783"/>
                  </a:lnTo>
                  <a:lnTo>
                    <a:pt x="66326" y="36442"/>
                  </a:lnTo>
                  <a:lnTo>
                    <a:pt x="66475" y="36831"/>
                  </a:lnTo>
                  <a:lnTo>
                    <a:pt x="66625" y="37220"/>
                  </a:lnTo>
                  <a:lnTo>
                    <a:pt x="66715" y="37610"/>
                  </a:lnTo>
                  <a:lnTo>
                    <a:pt x="66775" y="37969"/>
                  </a:lnTo>
                  <a:lnTo>
                    <a:pt x="66805" y="38149"/>
                  </a:lnTo>
                  <a:lnTo>
                    <a:pt x="66775" y="38328"/>
                  </a:lnTo>
                  <a:lnTo>
                    <a:pt x="66745" y="38508"/>
                  </a:lnTo>
                  <a:lnTo>
                    <a:pt x="66685" y="38688"/>
                  </a:lnTo>
                  <a:lnTo>
                    <a:pt x="66505" y="39047"/>
                  </a:lnTo>
                  <a:lnTo>
                    <a:pt x="66296" y="39346"/>
                  </a:lnTo>
                  <a:lnTo>
                    <a:pt x="66056" y="39556"/>
                  </a:lnTo>
                  <a:lnTo>
                    <a:pt x="65817" y="39706"/>
                  </a:lnTo>
                  <a:lnTo>
                    <a:pt x="65517" y="39826"/>
                  </a:lnTo>
                  <a:lnTo>
                    <a:pt x="65218" y="39885"/>
                  </a:lnTo>
                  <a:lnTo>
                    <a:pt x="64858" y="39915"/>
                  </a:lnTo>
                  <a:lnTo>
                    <a:pt x="64439" y="39915"/>
                  </a:lnTo>
                  <a:lnTo>
                    <a:pt x="63930" y="39945"/>
                  </a:lnTo>
                  <a:lnTo>
                    <a:pt x="63391" y="39975"/>
                  </a:lnTo>
                  <a:lnTo>
                    <a:pt x="62852" y="39975"/>
                  </a:lnTo>
                  <a:lnTo>
                    <a:pt x="62613" y="39915"/>
                  </a:lnTo>
                  <a:lnTo>
                    <a:pt x="62373" y="39796"/>
                  </a:lnTo>
                  <a:lnTo>
                    <a:pt x="61984" y="39586"/>
                  </a:lnTo>
                  <a:lnTo>
                    <a:pt x="61535" y="39376"/>
                  </a:lnTo>
                  <a:lnTo>
                    <a:pt x="61325" y="39317"/>
                  </a:lnTo>
                  <a:lnTo>
                    <a:pt x="61085" y="39257"/>
                  </a:lnTo>
                  <a:lnTo>
                    <a:pt x="60876" y="39257"/>
                  </a:lnTo>
                  <a:lnTo>
                    <a:pt x="60636" y="39287"/>
                  </a:lnTo>
                  <a:lnTo>
                    <a:pt x="60367" y="39346"/>
                  </a:lnTo>
                  <a:lnTo>
                    <a:pt x="60127" y="39436"/>
                  </a:lnTo>
                  <a:lnTo>
                    <a:pt x="59888" y="39586"/>
                  </a:lnTo>
                  <a:lnTo>
                    <a:pt x="59648" y="39706"/>
                  </a:lnTo>
                  <a:lnTo>
                    <a:pt x="59439" y="39885"/>
                  </a:lnTo>
                  <a:lnTo>
                    <a:pt x="59229" y="40065"/>
                  </a:lnTo>
                  <a:lnTo>
                    <a:pt x="58870" y="40454"/>
                  </a:lnTo>
                  <a:lnTo>
                    <a:pt x="58510" y="40904"/>
                  </a:lnTo>
                  <a:lnTo>
                    <a:pt x="58181" y="41353"/>
                  </a:lnTo>
                  <a:lnTo>
                    <a:pt x="57552" y="42251"/>
                  </a:lnTo>
                  <a:lnTo>
                    <a:pt x="57432" y="42431"/>
                  </a:lnTo>
                  <a:lnTo>
                    <a:pt x="57313" y="42640"/>
                  </a:lnTo>
                  <a:lnTo>
                    <a:pt x="57073" y="43089"/>
                  </a:lnTo>
                  <a:lnTo>
                    <a:pt x="56804" y="43539"/>
                  </a:lnTo>
                  <a:lnTo>
                    <a:pt x="56654" y="43718"/>
                  </a:lnTo>
                  <a:lnTo>
                    <a:pt x="56504" y="43898"/>
                  </a:lnTo>
                  <a:lnTo>
                    <a:pt x="56354" y="44018"/>
                  </a:lnTo>
                  <a:lnTo>
                    <a:pt x="56205" y="44107"/>
                  </a:lnTo>
                  <a:lnTo>
                    <a:pt x="55905" y="44257"/>
                  </a:lnTo>
                  <a:lnTo>
                    <a:pt x="55576" y="44347"/>
                  </a:lnTo>
                  <a:lnTo>
                    <a:pt x="55246" y="44347"/>
                  </a:lnTo>
                  <a:lnTo>
                    <a:pt x="54917" y="44317"/>
                  </a:lnTo>
                  <a:lnTo>
                    <a:pt x="54588" y="44257"/>
                  </a:lnTo>
                  <a:lnTo>
                    <a:pt x="54258" y="44167"/>
                  </a:lnTo>
                  <a:lnTo>
                    <a:pt x="53929" y="44018"/>
                  </a:lnTo>
                  <a:lnTo>
                    <a:pt x="53420" y="43838"/>
                  </a:lnTo>
                  <a:lnTo>
                    <a:pt x="52911" y="43688"/>
                  </a:lnTo>
                  <a:lnTo>
                    <a:pt x="52402" y="43598"/>
                  </a:lnTo>
                  <a:lnTo>
                    <a:pt x="51893" y="43568"/>
                  </a:lnTo>
                  <a:lnTo>
                    <a:pt x="51653" y="43598"/>
                  </a:lnTo>
                  <a:lnTo>
                    <a:pt x="51414" y="43628"/>
                  </a:lnTo>
                  <a:lnTo>
                    <a:pt x="51144" y="43658"/>
                  </a:lnTo>
                  <a:lnTo>
                    <a:pt x="50905" y="43748"/>
                  </a:lnTo>
                  <a:lnTo>
                    <a:pt x="50665" y="43838"/>
                  </a:lnTo>
                  <a:lnTo>
                    <a:pt x="50426" y="43928"/>
                  </a:lnTo>
                  <a:lnTo>
                    <a:pt x="50186" y="44077"/>
                  </a:lnTo>
                  <a:lnTo>
                    <a:pt x="49947" y="44227"/>
                  </a:lnTo>
                  <a:lnTo>
                    <a:pt x="49497" y="44616"/>
                  </a:lnTo>
                  <a:lnTo>
                    <a:pt x="49048" y="44976"/>
                  </a:lnTo>
                  <a:lnTo>
                    <a:pt x="48629" y="45365"/>
                  </a:lnTo>
                  <a:lnTo>
                    <a:pt x="48240" y="45784"/>
                  </a:lnTo>
                  <a:lnTo>
                    <a:pt x="47880" y="46233"/>
                  </a:lnTo>
                  <a:lnTo>
                    <a:pt x="47551" y="46683"/>
                  </a:lnTo>
                  <a:lnTo>
                    <a:pt x="47252" y="47192"/>
                  </a:lnTo>
                  <a:lnTo>
                    <a:pt x="46982" y="47701"/>
                  </a:lnTo>
                  <a:lnTo>
                    <a:pt x="46653" y="48479"/>
                  </a:lnTo>
                  <a:lnTo>
                    <a:pt x="46473" y="48809"/>
                  </a:lnTo>
                  <a:lnTo>
                    <a:pt x="46263" y="49138"/>
                  </a:lnTo>
                  <a:lnTo>
                    <a:pt x="46024" y="49407"/>
                  </a:lnTo>
                  <a:lnTo>
                    <a:pt x="45754" y="49677"/>
                  </a:lnTo>
                  <a:lnTo>
                    <a:pt x="45395" y="49887"/>
                  </a:lnTo>
                  <a:lnTo>
                    <a:pt x="44976" y="50066"/>
                  </a:lnTo>
                  <a:lnTo>
                    <a:pt x="44497" y="50186"/>
                  </a:lnTo>
                  <a:lnTo>
                    <a:pt x="44048" y="50276"/>
                  </a:lnTo>
                  <a:lnTo>
                    <a:pt x="43628" y="50306"/>
                  </a:lnTo>
                  <a:lnTo>
                    <a:pt x="43209" y="50306"/>
                  </a:lnTo>
                  <a:lnTo>
                    <a:pt x="42790" y="50246"/>
                  </a:lnTo>
                  <a:lnTo>
                    <a:pt x="42341" y="50186"/>
                  </a:lnTo>
                  <a:lnTo>
                    <a:pt x="41443" y="49976"/>
                  </a:lnTo>
                  <a:lnTo>
                    <a:pt x="40784" y="49827"/>
                  </a:lnTo>
                  <a:lnTo>
                    <a:pt x="40125" y="49767"/>
                  </a:lnTo>
                  <a:lnTo>
                    <a:pt x="39496" y="49737"/>
                  </a:lnTo>
                  <a:lnTo>
                    <a:pt x="38808" y="49797"/>
                  </a:lnTo>
                  <a:lnTo>
                    <a:pt x="38598" y="49827"/>
                  </a:lnTo>
                  <a:lnTo>
                    <a:pt x="38358" y="49916"/>
                  </a:lnTo>
                  <a:lnTo>
                    <a:pt x="38149" y="50006"/>
                  </a:lnTo>
                  <a:lnTo>
                    <a:pt x="37939" y="50126"/>
                  </a:lnTo>
                  <a:lnTo>
                    <a:pt x="37760" y="50246"/>
                  </a:lnTo>
                  <a:lnTo>
                    <a:pt x="37550" y="50396"/>
                  </a:lnTo>
                  <a:lnTo>
                    <a:pt x="37221" y="50755"/>
                  </a:lnTo>
                  <a:lnTo>
                    <a:pt x="36891" y="51144"/>
                  </a:lnTo>
                  <a:lnTo>
                    <a:pt x="36592" y="51533"/>
                  </a:lnTo>
                  <a:lnTo>
                    <a:pt x="36083" y="52282"/>
                  </a:lnTo>
                  <a:lnTo>
                    <a:pt x="35843" y="52611"/>
                  </a:lnTo>
                  <a:lnTo>
                    <a:pt x="35634" y="52881"/>
                  </a:lnTo>
                  <a:lnTo>
                    <a:pt x="35394" y="53120"/>
                  </a:lnTo>
                  <a:lnTo>
                    <a:pt x="35125" y="53330"/>
                  </a:lnTo>
                  <a:lnTo>
                    <a:pt x="34885" y="53480"/>
                  </a:lnTo>
                  <a:lnTo>
                    <a:pt x="34645" y="53599"/>
                  </a:lnTo>
                  <a:lnTo>
                    <a:pt x="34376" y="53719"/>
                  </a:lnTo>
                  <a:lnTo>
                    <a:pt x="34106" y="53749"/>
                  </a:lnTo>
                  <a:lnTo>
                    <a:pt x="33837" y="53779"/>
                  </a:lnTo>
                  <a:lnTo>
                    <a:pt x="33567" y="53749"/>
                  </a:lnTo>
                  <a:lnTo>
                    <a:pt x="33298" y="53689"/>
                  </a:lnTo>
                  <a:lnTo>
                    <a:pt x="33028" y="53570"/>
                  </a:lnTo>
                  <a:lnTo>
                    <a:pt x="32759" y="53420"/>
                  </a:lnTo>
                  <a:lnTo>
                    <a:pt x="32489" y="53210"/>
                  </a:lnTo>
                  <a:lnTo>
                    <a:pt x="32250" y="52971"/>
                  </a:lnTo>
                  <a:lnTo>
                    <a:pt x="31980" y="52671"/>
                  </a:lnTo>
                  <a:lnTo>
                    <a:pt x="31651" y="52312"/>
                  </a:lnTo>
                  <a:lnTo>
                    <a:pt x="31292" y="51953"/>
                  </a:lnTo>
                  <a:lnTo>
                    <a:pt x="30932" y="51623"/>
                  </a:lnTo>
                  <a:lnTo>
                    <a:pt x="30543" y="51324"/>
                  </a:lnTo>
                  <a:lnTo>
                    <a:pt x="30124" y="51054"/>
                  </a:lnTo>
                  <a:lnTo>
                    <a:pt x="29705" y="50785"/>
                  </a:lnTo>
                  <a:lnTo>
                    <a:pt x="29256" y="50545"/>
                  </a:lnTo>
                  <a:lnTo>
                    <a:pt x="28806" y="50306"/>
                  </a:lnTo>
                  <a:lnTo>
                    <a:pt x="28357" y="50126"/>
                  </a:lnTo>
                  <a:lnTo>
                    <a:pt x="27908" y="49976"/>
                  </a:lnTo>
                  <a:lnTo>
                    <a:pt x="27459" y="49887"/>
                  </a:lnTo>
                  <a:lnTo>
                    <a:pt x="26980" y="49827"/>
                  </a:lnTo>
                  <a:lnTo>
                    <a:pt x="26501" y="49797"/>
                  </a:lnTo>
                  <a:lnTo>
                    <a:pt x="26022" y="49767"/>
                  </a:lnTo>
                  <a:lnTo>
                    <a:pt x="25064" y="49767"/>
                  </a:lnTo>
                  <a:lnTo>
                    <a:pt x="24704" y="49797"/>
                  </a:lnTo>
                  <a:lnTo>
                    <a:pt x="24315" y="49857"/>
                  </a:lnTo>
                  <a:lnTo>
                    <a:pt x="23536" y="50006"/>
                  </a:lnTo>
                  <a:lnTo>
                    <a:pt x="22668" y="50246"/>
                  </a:lnTo>
                  <a:lnTo>
                    <a:pt x="21800" y="50455"/>
                  </a:lnTo>
                  <a:lnTo>
                    <a:pt x="21380" y="50515"/>
                  </a:lnTo>
                  <a:lnTo>
                    <a:pt x="20961" y="50575"/>
                  </a:lnTo>
                  <a:lnTo>
                    <a:pt x="20572" y="50605"/>
                  </a:lnTo>
                  <a:lnTo>
                    <a:pt x="20183" y="50605"/>
                  </a:lnTo>
                  <a:lnTo>
                    <a:pt x="19793" y="50545"/>
                  </a:lnTo>
                  <a:lnTo>
                    <a:pt x="19464" y="50425"/>
                  </a:lnTo>
                  <a:lnTo>
                    <a:pt x="19314" y="50366"/>
                  </a:lnTo>
                  <a:lnTo>
                    <a:pt x="19165" y="50276"/>
                  </a:lnTo>
                  <a:lnTo>
                    <a:pt x="19015" y="50156"/>
                  </a:lnTo>
                  <a:lnTo>
                    <a:pt x="18865" y="50036"/>
                  </a:lnTo>
                  <a:lnTo>
                    <a:pt x="18446" y="49557"/>
                  </a:lnTo>
                  <a:lnTo>
                    <a:pt x="18057" y="49018"/>
                  </a:lnTo>
                  <a:lnTo>
                    <a:pt x="17338" y="47970"/>
                  </a:lnTo>
                  <a:lnTo>
                    <a:pt x="16949" y="47461"/>
                  </a:lnTo>
                  <a:lnTo>
                    <a:pt x="16530" y="46952"/>
                  </a:lnTo>
                  <a:lnTo>
                    <a:pt x="16290" y="46742"/>
                  </a:lnTo>
                  <a:lnTo>
                    <a:pt x="16051" y="46533"/>
                  </a:lnTo>
                  <a:lnTo>
                    <a:pt x="15781" y="46323"/>
                  </a:lnTo>
                  <a:lnTo>
                    <a:pt x="15512" y="46174"/>
                  </a:lnTo>
                  <a:lnTo>
                    <a:pt x="15272" y="46024"/>
                  </a:lnTo>
                  <a:lnTo>
                    <a:pt x="15003" y="45904"/>
                  </a:lnTo>
                  <a:lnTo>
                    <a:pt x="14733" y="45814"/>
                  </a:lnTo>
                  <a:lnTo>
                    <a:pt x="14464" y="45754"/>
                  </a:lnTo>
                  <a:lnTo>
                    <a:pt x="14194" y="45724"/>
                  </a:lnTo>
                  <a:lnTo>
                    <a:pt x="13655" y="45724"/>
                  </a:lnTo>
                  <a:lnTo>
                    <a:pt x="13386" y="45754"/>
                  </a:lnTo>
                  <a:lnTo>
                    <a:pt x="12877" y="45844"/>
                  </a:lnTo>
                  <a:lnTo>
                    <a:pt x="12338" y="45994"/>
                  </a:lnTo>
                  <a:lnTo>
                    <a:pt x="11829" y="46233"/>
                  </a:lnTo>
                  <a:lnTo>
                    <a:pt x="11290" y="46473"/>
                  </a:lnTo>
                  <a:lnTo>
                    <a:pt x="10930" y="46653"/>
                  </a:lnTo>
                  <a:lnTo>
                    <a:pt x="10511" y="46832"/>
                  </a:lnTo>
                  <a:lnTo>
                    <a:pt x="10092" y="46952"/>
                  </a:lnTo>
                  <a:lnTo>
                    <a:pt x="9643" y="47042"/>
                  </a:lnTo>
                  <a:lnTo>
                    <a:pt x="9403" y="47072"/>
                  </a:lnTo>
                  <a:lnTo>
                    <a:pt x="9194" y="47072"/>
                  </a:lnTo>
                  <a:lnTo>
                    <a:pt x="8954" y="47042"/>
                  </a:lnTo>
                  <a:lnTo>
                    <a:pt x="8744" y="47012"/>
                  </a:lnTo>
                  <a:lnTo>
                    <a:pt x="8535" y="46952"/>
                  </a:lnTo>
                  <a:lnTo>
                    <a:pt x="8355" y="46832"/>
                  </a:lnTo>
                  <a:lnTo>
                    <a:pt x="8145" y="46713"/>
                  </a:lnTo>
                  <a:lnTo>
                    <a:pt x="7966" y="46563"/>
                  </a:lnTo>
                  <a:lnTo>
                    <a:pt x="7876" y="46443"/>
                  </a:lnTo>
                  <a:lnTo>
                    <a:pt x="7786" y="46293"/>
                  </a:lnTo>
                  <a:lnTo>
                    <a:pt x="7636" y="45994"/>
                  </a:lnTo>
                  <a:lnTo>
                    <a:pt x="7427" y="45365"/>
                  </a:lnTo>
                  <a:lnTo>
                    <a:pt x="7157" y="44856"/>
                  </a:lnTo>
                  <a:lnTo>
                    <a:pt x="6888" y="44377"/>
                  </a:lnTo>
                  <a:lnTo>
                    <a:pt x="6558" y="43928"/>
                  </a:lnTo>
                  <a:lnTo>
                    <a:pt x="6199" y="43509"/>
                  </a:lnTo>
                  <a:lnTo>
                    <a:pt x="5481" y="42670"/>
                  </a:lnTo>
                  <a:lnTo>
                    <a:pt x="4732" y="41802"/>
                  </a:lnTo>
                  <a:lnTo>
                    <a:pt x="4313" y="41293"/>
                  </a:lnTo>
                  <a:lnTo>
                    <a:pt x="3953" y="40754"/>
                  </a:lnTo>
                  <a:lnTo>
                    <a:pt x="3654" y="40215"/>
                  </a:lnTo>
                  <a:lnTo>
                    <a:pt x="3384" y="39646"/>
                  </a:lnTo>
                  <a:lnTo>
                    <a:pt x="3145" y="39077"/>
                  </a:lnTo>
                  <a:lnTo>
                    <a:pt x="2965" y="38448"/>
                  </a:lnTo>
                  <a:lnTo>
                    <a:pt x="2816" y="37819"/>
                  </a:lnTo>
                  <a:lnTo>
                    <a:pt x="2726" y="37161"/>
                  </a:lnTo>
                  <a:lnTo>
                    <a:pt x="2546" y="35693"/>
                  </a:lnTo>
                  <a:lnTo>
                    <a:pt x="2426" y="34226"/>
                  </a:lnTo>
                  <a:lnTo>
                    <a:pt x="2307" y="32759"/>
                  </a:lnTo>
                  <a:lnTo>
                    <a:pt x="2217" y="31292"/>
                  </a:lnTo>
                  <a:lnTo>
                    <a:pt x="2187" y="29795"/>
                  </a:lnTo>
                  <a:lnTo>
                    <a:pt x="2187" y="28327"/>
                  </a:lnTo>
                  <a:lnTo>
                    <a:pt x="2277" y="26860"/>
                  </a:lnTo>
                  <a:lnTo>
                    <a:pt x="2336" y="26111"/>
                  </a:lnTo>
                  <a:lnTo>
                    <a:pt x="2426" y="25393"/>
                  </a:lnTo>
                  <a:lnTo>
                    <a:pt x="2516" y="24614"/>
                  </a:lnTo>
                  <a:lnTo>
                    <a:pt x="2636" y="23866"/>
                  </a:lnTo>
                  <a:lnTo>
                    <a:pt x="2786" y="23087"/>
                  </a:lnTo>
                  <a:lnTo>
                    <a:pt x="2965" y="22339"/>
                  </a:lnTo>
                  <a:lnTo>
                    <a:pt x="3145" y="21590"/>
                  </a:lnTo>
                  <a:lnTo>
                    <a:pt x="3384" y="20841"/>
                  </a:lnTo>
                  <a:lnTo>
                    <a:pt x="3624" y="20123"/>
                  </a:lnTo>
                  <a:lnTo>
                    <a:pt x="3894" y="19404"/>
                  </a:lnTo>
                  <a:lnTo>
                    <a:pt x="4193" y="18686"/>
                  </a:lnTo>
                  <a:lnTo>
                    <a:pt x="4492" y="17967"/>
                  </a:lnTo>
                  <a:lnTo>
                    <a:pt x="4852" y="17278"/>
                  </a:lnTo>
                  <a:lnTo>
                    <a:pt x="5241" y="16619"/>
                  </a:lnTo>
                  <a:lnTo>
                    <a:pt x="5630" y="15961"/>
                  </a:lnTo>
                  <a:lnTo>
                    <a:pt x="6079" y="15332"/>
                  </a:lnTo>
                  <a:lnTo>
                    <a:pt x="6558" y="14733"/>
                  </a:lnTo>
                  <a:lnTo>
                    <a:pt x="7068" y="14134"/>
                  </a:lnTo>
                  <a:lnTo>
                    <a:pt x="8026" y="13086"/>
                  </a:lnTo>
                  <a:lnTo>
                    <a:pt x="9044" y="12098"/>
                  </a:lnTo>
                  <a:lnTo>
                    <a:pt x="10122" y="11170"/>
                  </a:lnTo>
                  <a:lnTo>
                    <a:pt x="11230" y="10242"/>
                  </a:lnTo>
                  <a:lnTo>
                    <a:pt x="12368" y="9403"/>
                  </a:lnTo>
                  <a:lnTo>
                    <a:pt x="13565" y="8595"/>
                  </a:lnTo>
                  <a:lnTo>
                    <a:pt x="14763" y="7846"/>
                  </a:lnTo>
                  <a:lnTo>
                    <a:pt x="16021" y="7157"/>
                  </a:lnTo>
                  <a:lnTo>
                    <a:pt x="16739" y="6798"/>
                  </a:lnTo>
                  <a:lnTo>
                    <a:pt x="17518" y="6439"/>
                  </a:lnTo>
                  <a:lnTo>
                    <a:pt x="18296" y="6079"/>
                  </a:lnTo>
                  <a:lnTo>
                    <a:pt x="19105" y="5750"/>
                  </a:lnTo>
                  <a:lnTo>
                    <a:pt x="19105" y="5780"/>
                  </a:lnTo>
                  <a:lnTo>
                    <a:pt x="19135" y="5810"/>
                  </a:lnTo>
                  <a:lnTo>
                    <a:pt x="19644" y="5810"/>
                  </a:lnTo>
                  <a:lnTo>
                    <a:pt x="20093" y="5750"/>
                  </a:lnTo>
                  <a:lnTo>
                    <a:pt x="21291" y="5570"/>
                  </a:lnTo>
                  <a:lnTo>
                    <a:pt x="22728" y="5301"/>
                  </a:lnTo>
                  <a:lnTo>
                    <a:pt x="24165" y="4971"/>
                  </a:lnTo>
                  <a:lnTo>
                    <a:pt x="24824" y="4822"/>
                  </a:lnTo>
                  <a:lnTo>
                    <a:pt x="25423" y="4642"/>
                  </a:lnTo>
                  <a:lnTo>
                    <a:pt x="25932" y="4462"/>
                  </a:lnTo>
                  <a:lnTo>
                    <a:pt x="26291" y="4313"/>
                  </a:lnTo>
                  <a:lnTo>
                    <a:pt x="26441" y="4223"/>
                  </a:lnTo>
                  <a:lnTo>
                    <a:pt x="26531" y="4163"/>
                  </a:lnTo>
                  <a:lnTo>
                    <a:pt x="26591" y="4073"/>
                  </a:lnTo>
                  <a:lnTo>
                    <a:pt x="26621" y="4013"/>
                  </a:lnTo>
                  <a:lnTo>
                    <a:pt x="27369" y="3744"/>
                  </a:lnTo>
                  <a:lnTo>
                    <a:pt x="28148" y="3504"/>
                  </a:lnTo>
                  <a:lnTo>
                    <a:pt x="28926" y="3295"/>
                  </a:lnTo>
                  <a:lnTo>
                    <a:pt x="29705" y="3085"/>
                  </a:lnTo>
                  <a:lnTo>
                    <a:pt x="30483" y="2905"/>
                  </a:lnTo>
                  <a:lnTo>
                    <a:pt x="31292" y="2726"/>
                  </a:lnTo>
                  <a:lnTo>
                    <a:pt x="32100" y="2576"/>
                  </a:lnTo>
                  <a:lnTo>
                    <a:pt x="32879" y="2456"/>
                  </a:lnTo>
                  <a:lnTo>
                    <a:pt x="33717" y="2366"/>
                  </a:lnTo>
                  <a:lnTo>
                    <a:pt x="34526" y="2277"/>
                  </a:lnTo>
                  <a:lnTo>
                    <a:pt x="35334" y="2217"/>
                  </a:lnTo>
                  <a:lnTo>
                    <a:pt x="36143" y="2157"/>
                  </a:lnTo>
                  <a:lnTo>
                    <a:pt x="36981" y="2127"/>
                  </a:lnTo>
                  <a:close/>
                  <a:moveTo>
                    <a:pt x="37221" y="1"/>
                  </a:moveTo>
                  <a:lnTo>
                    <a:pt x="36292" y="31"/>
                  </a:lnTo>
                  <a:lnTo>
                    <a:pt x="35364" y="61"/>
                  </a:lnTo>
                  <a:lnTo>
                    <a:pt x="34436" y="121"/>
                  </a:lnTo>
                  <a:lnTo>
                    <a:pt x="33508" y="210"/>
                  </a:lnTo>
                  <a:lnTo>
                    <a:pt x="32579" y="330"/>
                  </a:lnTo>
                  <a:lnTo>
                    <a:pt x="31681" y="450"/>
                  </a:lnTo>
                  <a:lnTo>
                    <a:pt x="30783" y="630"/>
                  </a:lnTo>
                  <a:lnTo>
                    <a:pt x="29884" y="809"/>
                  </a:lnTo>
                  <a:lnTo>
                    <a:pt x="28986" y="1019"/>
                  </a:lnTo>
                  <a:lnTo>
                    <a:pt x="28088" y="1258"/>
                  </a:lnTo>
                  <a:lnTo>
                    <a:pt x="27219" y="1498"/>
                  </a:lnTo>
                  <a:lnTo>
                    <a:pt x="26351" y="1797"/>
                  </a:lnTo>
                  <a:lnTo>
                    <a:pt x="25513" y="2097"/>
                  </a:lnTo>
                  <a:lnTo>
                    <a:pt x="24674" y="2456"/>
                  </a:lnTo>
                  <a:lnTo>
                    <a:pt x="23866" y="2816"/>
                  </a:lnTo>
                  <a:lnTo>
                    <a:pt x="23417" y="2786"/>
                  </a:lnTo>
                  <a:lnTo>
                    <a:pt x="22997" y="2786"/>
                  </a:lnTo>
                  <a:lnTo>
                    <a:pt x="22099" y="2816"/>
                  </a:lnTo>
                  <a:lnTo>
                    <a:pt x="21231" y="2905"/>
                  </a:lnTo>
                  <a:lnTo>
                    <a:pt x="20362" y="3055"/>
                  </a:lnTo>
                  <a:lnTo>
                    <a:pt x="19494" y="3265"/>
                  </a:lnTo>
                  <a:lnTo>
                    <a:pt x="18626" y="3534"/>
                  </a:lnTo>
                  <a:lnTo>
                    <a:pt x="17787" y="3834"/>
                  </a:lnTo>
                  <a:lnTo>
                    <a:pt x="16919" y="4193"/>
                  </a:lnTo>
                  <a:lnTo>
                    <a:pt x="16080" y="4552"/>
                  </a:lnTo>
                  <a:lnTo>
                    <a:pt x="15272" y="4971"/>
                  </a:lnTo>
                  <a:lnTo>
                    <a:pt x="14464" y="5421"/>
                  </a:lnTo>
                  <a:lnTo>
                    <a:pt x="13685" y="5870"/>
                  </a:lnTo>
                  <a:lnTo>
                    <a:pt x="12936" y="6349"/>
                  </a:lnTo>
                  <a:lnTo>
                    <a:pt x="12218" y="6828"/>
                  </a:lnTo>
                  <a:lnTo>
                    <a:pt x="10840" y="7816"/>
                  </a:lnTo>
                  <a:lnTo>
                    <a:pt x="9942" y="8505"/>
                  </a:lnTo>
                  <a:lnTo>
                    <a:pt x="9074" y="9193"/>
                  </a:lnTo>
                  <a:lnTo>
                    <a:pt x="8235" y="9912"/>
                  </a:lnTo>
                  <a:lnTo>
                    <a:pt x="7427" y="10661"/>
                  </a:lnTo>
                  <a:lnTo>
                    <a:pt x="6648" y="11409"/>
                  </a:lnTo>
                  <a:lnTo>
                    <a:pt x="5900" y="12218"/>
                  </a:lnTo>
                  <a:lnTo>
                    <a:pt x="5211" y="13026"/>
                  </a:lnTo>
                  <a:lnTo>
                    <a:pt x="4552" y="13865"/>
                  </a:lnTo>
                  <a:lnTo>
                    <a:pt x="3923" y="14733"/>
                  </a:lnTo>
                  <a:lnTo>
                    <a:pt x="3325" y="15631"/>
                  </a:lnTo>
                  <a:lnTo>
                    <a:pt x="2816" y="16560"/>
                  </a:lnTo>
                  <a:lnTo>
                    <a:pt x="2307" y="17518"/>
                  </a:lnTo>
                  <a:lnTo>
                    <a:pt x="1857" y="18536"/>
                  </a:lnTo>
                  <a:lnTo>
                    <a:pt x="1468" y="19554"/>
                  </a:lnTo>
                  <a:lnTo>
                    <a:pt x="1109" y="20632"/>
                  </a:lnTo>
                  <a:lnTo>
                    <a:pt x="839" y="21740"/>
                  </a:lnTo>
                  <a:lnTo>
                    <a:pt x="570" y="22997"/>
                  </a:lnTo>
                  <a:lnTo>
                    <a:pt x="360" y="24255"/>
                  </a:lnTo>
                  <a:lnTo>
                    <a:pt x="181" y="25513"/>
                  </a:lnTo>
                  <a:lnTo>
                    <a:pt x="91" y="26800"/>
                  </a:lnTo>
                  <a:lnTo>
                    <a:pt x="31" y="28058"/>
                  </a:lnTo>
                  <a:lnTo>
                    <a:pt x="1" y="29345"/>
                  </a:lnTo>
                  <a:lnTo>
                    <a:pt x="31" y="30633"/>
                  </a:lnTo>
                  <a:lnTo>
                    <a:pt x="91" y="31891"/>
                  </a:lnTo>
                  <a:lnTo>
                    <a:pt x="181" y="34136"/>
                  </a:lnTo>
                  <a:lnTo>
                    <a:pt x="240" y="35274"/>
                  </a:lnTo>
                  <a:lnTo>
                    <a:pt x="360" y="36442"/>
                  </a:lnTo>
                  <a:lnTo>
                    <a:pt x="480" y="37580"/>
                  </a:lnTo>
                  <a:lnTo>
                    <a:pt x="600" y="38149"/>
                  </a:lnTo>
                  <a:lnTo>
                    <a:pt x="720" y="38688"/>
                  </a:lnTo>
                  <a:lnTo>
                    <a:pt x="839" y="39227"/>
                  </a:lnTo>
                  <a:lnTo>
                    <a:pt x="1019" y="39766"/>
                  </a:lnTo>
                  <a:lnTo>
                    <a:pt x="1199" y="40305"/>
                  </a:lnTo>
                  <a:lnTo>
                    <a:pt x="1438" y="40814"/>
                  </a:lnTo>
                  <a:lnTo>
                    <a:pt x="1648" y="41233"/>
                  </a:lnTo>
                  <a:lnTo>
                    <a:pt x="1887" y="41622"/>
                  </a:lnTo>
                  <a:lnTo>
                    <a:pt x="2157" y="42011"/>
                  </a:lnTo>
                  <a:lnTo>
                    <a:pt x="2426" y="42401"/>
                  </a:lnTo>
                  <a:lnTo>
                    <a:pt x="2995" y="43119"/>
                  </a:lnTo>
                  <a:lnTo>
                    <a:pt x="3624" y="43838"/>
                  </a:lnTo>
                  <a:lnTo>
                    <a:pt x="4193" y="44557"/>
                  </a:lnTo>
                  <a:lnTo>
                    <a:pt x="4762" y="45305"/>
                  </a:lnTo>
                  <a:lnTo>
                    <a:pt x="5031" y="45694"/>
                  </a:lnTo>
                  <a:lnTo>
                    <a:pt x="5271" y="46084"/>
                  </a:lnTo>
                  <a:lnTo>
                    <a:pt x="5481" y="46503"/>
                  </a:lnTo>
                  <a:lnTo>
                    <a:pt x="5660" y="46922"/>
                  </a:lnTo>
                  <a:lnTo>
                    <a:pt x="5840" y="47311"/>
                  </a:lnTo>
                  <a:lnTo>
                    <a:pt x="6049" y="47641"/>
                  </a:lnTo>
                  <a:lnTo>
                    <a:pt x="6289" y="47940"/>
                  </a:lnTo>
                  <a:lnTo>
                    <a:pt x="6588" y="48240"/>
                  </a:lnTo>
                  <a:lnTo>
                    <a:pt x="6888" y="48479"/>
                  </a:lnTo>
                  <a:lnTo>
                    <a:pt x="7217" y="48689"/>
                  </a:lnTo>
                  <a:lnTo>
                    <a:pt x="7577" y="48868"/>
                  </a:lnTo>
                  <a:lnTo>
                    <a:pt x="7966" y="49018"/>
                  </a:lnTo>
                  <a:lnTo>
                    <a:pt x="8355" y="49138"/>
                  </a:lnTo>
                  <a:lnTo>
                    <a:pt x="8744" y="49228"/>
                  </a:lnTo>
                  <a:lnTo>
                    <a:pt x="9164" y="49258"/>
                  </a:lnTo>
                  <a:lnTo>
                    <a:pt x="9553" y="49288"/>
                  </a:lnTo>
                  <a:lnTo>
                    <a:pt x="9972" y="49258"/>
                  </a:lnTo>
                  <a:lnTo>
                    <a:pt x="10361" y="49228"/>
                  </a:lnTo>
                  <a:lnTo>
                    <a:pt x="10751" y="49138"/>
                  </a:lnTo>
                  <a:lnTo>
                    <a:pt x="11140" y="49018"/>
                  </a:lnTo>
                  <a:lnTo>
                    <a:pt x="11439" y="48868"/>
                  </a:lnTo>
                  <a:lnTo>
                    <a:pt x="11799" y="48659"/>
                  </a:lnTo>
                  <a:lnTo>
                    <a:pt x="12218" y="48419"/>
                  </a:lnTo>
                  <a:lnTo>
                    <a:pt x="12637" y="48210"/>
                  </a:lnTo>
                  <a:lnTo>
                    <a:pt x="13086" y="48000"/>
                  </a:lnTo>
                  <a:lnTo>
                    <a:pt x="13296" y="47940"/>
                  </a:lnTo>
                  <a:lnTo>
                    <a:pt x="13505" y="47880"/>
                  </a:lnTo>
                  <a:lnTo>
                    <a:pt x="13685" y="47850"/>
                  </a:lnTo>
                  <a:lnTo>
                    <a:pt x="13895" y="47850"/>
                  </a:lnTo>
                  <a:lnTo>
                    <a:pt x="14044" y="47880"/>
                  </a:lnTo>
                  <a:lnTo>
                    <a:pt x="14224" y="47970"/>
                  </a:lnTo>
                  <a:lnTo>
                    <a:pt x="14493" y="48150"/>
                  </a:lnTo>
                  <a:lnTo>
                    <a:pt x="14733" y="48329"/>
                  </a:lnTo>
                  <a:lnTo>
                    <a:pt x="14973" y="48569"/>
                  </a:lnTo>
                  <a:lnTo>
                    <a:pt x="15182" y="48809"/>
                  </a:lnTo>
                  <a:lnTo>
                    <a:pt x="15571" y="49318"/>
                  </a:lnTo>
                  <a:lnTo>
                    <a:pt x="15931" y="49827"/>
                  </a:lnTo>
                  <a:lnTo>
                    <a:pt x="16590" y="50755"/>
                  </a:lnTo>
                  <a:lnTo>
                    <a:pt x="16979" y="51234"/>
                  </a:lnTo>
                  <a:lnTo>
                    <a:pt x="17398" y="51683"/>
                  </a:lnTo>
                  <a:lnTo>
                    <a:pt x="17847" y="52102"/>
                  </a:lnTo>
                  <a:lnTo>
                    <a:pt x="18087" y="52252"/>
                  </a:lnTo>
                  <a:lnTo>
                    <a:pt x="18326" y="52402"/>
                  </a:lnTo>
                  <a:lnTo>
                    <a:pt x="18596" y="52551"/>
                  </a:lnTo>
                  <a:lnTo>
                    <a:pt x="18865" y="52641"/>
                  </a:lnTo>
                  <a:lnTo>
                    <a:pt x="19135" y="52731"/>
                  </a:lnTo>
                  <a:lnTo>
                    <a:pt x="19434" y="52761"/>
                  </a:lnTo>
                  <a:lnTo>
                    <a:pt x="19823" y="52791"/>
                  </a:lnTo>
                  <a:lnTo>
                    <a:pt x="20213" y="52791"/>
                  </a:lnTo>
                  <a:lnTo>
                    <a:pt x="20602" y="52761"/>
                  </a:lnTo>
                  <a:lnTo>
                    <a:pt x="20991" y="52731"/>
                  </a:lnTo>
                  <a:lnTo>
                    <a:pt x="21770" y="52611"/>
                  </a:lnTo>
                  <a:lnTo>
                    <a:pt x="22518" y="52462"/>
                  </a:lnTo>
                  <a:lnTo>
                    <a:pt x="23267" y="52282"/>
                  </a:lnTo>
                  <a:lnTo>
                    <a:pt x="24045" y="52132"/>
                  </a:lnTo>
                  <a:lnTo>
                    <a:pt x="24824" y="52012"/>
                  </a:lnTo>
                  <a:lnTo>
                    <a:pt x="25213" y="51983"/>
                  </a:lnTo>
                  <a:lnTo>
                    <a:pt x="26052" y="51983"/>
                  </a:lnTo>
                  <a:lnTo>
                    <a:pt x="26471" y="52012"/>
                  </a:lnTo>
                  <a:lnTo>
                    <a:pt x="26860" y="52072"/>
                  </a:lnTo>
                  <a:lnTo>
                    <a:pt x="27219" y="52162"/>
                  </a:lnTo>
                  <a:lnTo>
                    <a:pt x="27579" y="52252"/>
                  </a:lnTo>
                  <a:lnTo>
                    <a:pt x="27908" y="52402"/>
                  </a:lnTo>
                  <a:lnTo>
                    <a:pt x="28267" y="52581"/>
                  </a:lnTo>
                  <a:lnTo>
                    <a:pt x="28687" y="52791"/>
                  </a:lnTo>
                  <a:lnTo>
                    <a:pt x="28926" y="52941"/>
                  </a:lnTo>
                  <a:lnTo>
                    <a:pt x="29136" y="53120"/>
                  </a:lnTo>
                  <a:lnTo>
                    <a:pt x="29585" y="53480"/>
                  </a:lnTo>
                  <a:lnTo>
                    <a:pt x="29974" y="53869"/>
                  </a:lnTo>
                  <a:lnTo>
                    <a:pt x="30364" y="54288"/>
                  </a:lnTo>
                  <a:lnTo>
                    <a:pt x="30753" y="54677"/>
                  </a:lnTo>
                  <a:lnTo>
                    <a:pt x="31142" y="55067"/>
                  </a:lnTo>
                  <a:lnTo>
                    <a:pt x="31561" y="55426"/>
                  </a:lnTo>
                  <a:lnTo>
                    <a:pt x="31801" y="55576"/>
                  </a:lnTo>
                  <a:lnTo>
                    <a:pt x="32070" y="55696"/>
                  </a:lnTo>
                  <a:lnTo>
                    <a:pt x="32310" y="55815"/>
                  </a:lnTo>
                  <a:lnTo>
                    <a:pt x="32549" y="55905"/>
                  </a:lnTo>
                  <a:lnTo>
                    <a:pt x="32819" y="55995"/>
                  </a:lnTo>
                  <a:lnTo>
                    <a:pt x="33058" y="56025"/>
                  </a:lnTo>
                  <a:lnTo>
                    <a:pt x="33328" y="56085"/>
                  </a:lnTo>
                  <a:lnTo>
                    <a:pt x="33597" y="56085"/>
                  </a:lnTo>
                  <a:lnTo>
                    <a:pt x="34166" y="56055"/>
                  </a:lnTo>
                  <a:lnTo>
                    <a:pt x="34705" y="55995"/>
                  </a:lnTo>
                  <a:lnTo>
                    <a:pt x="35214" y="55845"/>
                  </a:lnTo>
                  <a:lnTo>
                    <a:pt x="35723" y="55636"/>
                  </a:lnTo>
                  <a:lnTo>
                    <a:pt x="36202" y="55396"/>
                  </a:lnTo>
                  <a:lnTo>
                    <a:pt x="36412" y="55246"/>
                  </a:lnTo>
                  <a:lnTo>
                    <a:pt x="36622" y="55067"/>
                  </a:lnTo>
                  <a:lnTo>
                    <a:pt x="36801" y="54887"/>
                  </a:lnTo>
                  <a:lnTo>
                    <a:pt x="36981" y="54677"/>
                  </a:lnTo>
                  <a:lnTo>
                    <a:pt x="37310" y="54258"/>
                  </a:lnTo>
                  <a:lnTo>
                    <a:pt x="37610" y="53809"/>
                  </a:lnTo>
                  <a:lnTo>
                    <a:pt x="37909" y="53360"/>
                  </a:lnTo>
                  <a:lnTo>
                    <a:pt x="38209" y="52941"/>
                  </a:lnTo>
                  <a:lnTo>
                    <a:pt x="38538" y="52551"/>
                  </a:lnTo>
                  <a:lnTo>
                    <a:pt x="38718" y="52342"/>
                  </a:lnTo>
                  <a:lnTo>
                    <a:pt x="38927" y="52192"/>
                  </a:lnTo>
                  <a:lnTo>
                    <a:pt x="39107" y="52072"/>
                  </a:lnTo>
                  <a:lnTo>
                    <a:pt x="39287" y="51983"/>
                  </a:lnTo>
                  <a:lnTo>
                    <a:pt x="39466" y="51923"/>
                  </a:lnTo>
                  <a:lnTo>
                    <a:pt x="39646" y="51893"/>
                  </a:lnTo>
                  <a:lnTo>
                    <a:pt x="39856" y="51893"/>
                  </a:lnTo>
                  <a:lnTo>
                    <a:pt x="40035" y="51923"/>
                  </a:lnTo>
                  <a:lnTo>
                    <a:pt x="40424" y="51983"/>
                  </a:lnTo>
                  <a:lnTo>
                    <a:pt x="40844" y="52102"/>
                  </a:lnTo>
                  <a:lnTo>
                    <a:pt x="41233" y="52222"/>
                  </a:lnTo>
                  <a:lnTo>
                    <a:pt x="41622" y="52372"/>
                  </a:lnTo>
                  <a:lnTo>
                    <a:pt x="41982" y="52462"/>
                  </a:lnTo>
                  <a:lnTo>
                    <a:pt x="42580" y="52581"/>
                  </a:lnTo>
                  <a:lnTo>
                    <a:pt x="42880" y="52611"/>
                  </a:lnTo>
                  <a:lnTo>
                    <a:pt x="43179" y="52611"/>
                  </a:lnTo>
                  <a:lnTo>
                    <a:pt x="43748" y="52581"/>
                  </a:lnTo>
                  <a:lnTo>
                    <a:pt x="44377" y="52492"/>
                  </a:lnTo>
                  <a:lnTo>
                    <a:pt x="44886" y="52372"/>
                  </a:lnTo>
                  <a:lnTo>
                    <a:pt x="45395" y="52222"/>
                  </a:lnTo>
                  <a:lnTo>
                    <a:pt x="45904" y="52042"/>
                  </a:lnTo>
                  <a:lnTo>
                    <a:pt x="46413" y="51833"/>
                  </a:lnTo>
                  <a:lnTo>
                    <a:pt x="46862" y="51593"/>
                  </a:lnTo>
                  <a:lnTo>
                    <a:pt x="47311" y="51294"/>
                  </a:lnTo>
                  <a:lnTo>
                    <a:pt x="47491" y="51114"/>
                  </a:lnTo>
                  <a:lnTo>
                    <a:pt x="47701" y="50935"/>
                  </a:lnTo>
                  <a:lnTo>
                    <a:pt x="47880" y="50755"/>
                  </a:lnTo>
                  <a:lnTo>
                    <a:pt x="48030" y="50515"/>
                  </a:lnTo>
                  <a:lnTo>
                    <a:pt x="48240" y="50186"/>
                  </a:lnTo>
                  <a:lnTo>
                    <a:pt x="48419" y="49857"/>
                  </a:lnTo>
                  <a:lnTo>
                    <a:pt x="48749" y="49108"/>
                  </a:lnTo>
                  <a:lnTo>
                    <a:pt x="49078" y="48419"/>
                  </a:lnTo>
                  <a:lnTo>
                    <a:pt x="49258" y="48060"/>
                  </a:lnTo>
                  <a:lnTo>
                    <a:pt x="49467" y="47731"/>
                  </a:lnTo>
                  <a:lnTo>
                    <a:pt x="49947" y="47132"/>
                  </a:lnTo>
                  <a:lnTo>
                    <a:pt x="50216" y="46802"/>
                  </a:lnTo>
                  <a:lnTo>
                    <a:pt x="50545" y="46503"/>
                  </a:lnTo>
                  <a:lnTo>
                    <a:pt x="50875" y="46203"/>
                  </a:lnTo>
                  <a:lnTo>
                    <a:pt x="51234" y="45964"/>
                  </a:lnTo>
                  <a:lnTo>
                    <a:pt x="51414" y="45874"/>
                  </a:lnTo>
                  <a:lnTo>
                    <a:pt x="51593" y="45814"/>
                  </a:lnTo>
                  <a:lnTo>
                    <a:pt x="51743" y="45784"/>
                  </a:lnTo>
                  <a:lnTo>
                    <a:pt x="51923" y="45754"/>
                  </a:lnTo>
                  <a:lnTo>
                    <a:pt x="52222" y="45784"/>
                  </a:lnTo>
                  <a:lnTo>
                    <a:pt x="52522" y="45844"/>
                  </a:lnTo>
                  <a:lnTo>
                    <a:pt x="52821" y="45934"/>
                  </a:lnTo>
                  <a:lnTo>
                    <a:pt x="53091" y="46054"/>
                  </a:lnTo>
                  <a:lnTo>
                    <a:pt x="53659" y="46323"/>
                  </a:lnTo>
                  <a:lnTo>
                    <a:pt x="53959" y="46413"/>
                  </a:lnTo>
                  <a:lnTo>
                    <a:pt x="54258" y="46503"/>
                  </a:lnTo>
                  <a:lnTo>
                    <a:pt x="54767" y="46563"/>
                  </a:lnTo>
                  <a:lnTo>
                    <a:pt x="55276" y="46593"/>
                  </a:lnTo>
                  <a:lnTo>
                    <a:pt x="55815" y="46533"/>
                  </a:lnTo>
                  <a:lnTo>
                    <a:pt x="56354" y="46443"/>
                  </a:lnTo>
                  <a:lnTo>
                    <a:pt x="56863" y="46263"/>
                  </a:lnTo>
                  <a:lnTo>
                    <a:pt x="57103" y="46144"/>
                  </a:lnTo>
                  <a:lnTo>
                    <a:pt x="57343" y="46024"/>
                  </a:lnTo>
                  <a:lnTo>
                    <a:pt x="57582" y="45874"/>
                  </a:lnTo>
                  <a:lnTo>
                    <a:pt x="57792" y="45724"/>
                  </a:lnTo>
                  <a:lnTo>
                    <a:pt x="57971" y="45545"/>
                  </a:lnTo>
                  <a:lnTo>
                    <a:pt x="58151" y="45365"/>
                  </a:lnTo>
                  <a:lnTo>
                    <a:pt x="58301" y="45155"/>
                  </a:lnTo>
                  <a:lnTo>
                    <a:pt x="58420" y="44976"/>
                  </a:lnTo>
                  <a:lnTo>
                    <a:pt x="58660" y="44527"/>
                  </a:lnTo>
                  <a:lnTo>
                    <a:pt x="58900" y="44137"/>
                  </a:lnTo>
                  <a:lnTo>
                    <a:pt x="59019" y="43928"/>
                  </a:lnTo>
                  <a:lnTo>
                    <a:pt x="59169" y="43748"/>
                  </a:lnTo>
                  <a:lnTo>
                    <a:pt x="59558" y="43329"/>
                  </a:lnTo>
                  <a:lnTo>
                    <a:pt x="59918" y="42910"/>
                  </a:lnTo>
                  <a:lnTo>
                    <a:pt x="60247" y="42490"/>
                  </a:lnTo>
                  <a:lnTo>
                    <a:pt x="60546" y="42011"/>
                  </a:lnTo>
                  <a:lnTo>
                    <a:pt x="60636" y="41862"/>
                  </a:lnTo>
                  <a:lnTo>
                    <a:pt x="60726" y="41742"/>
                  </a:lnTo>
                  <a:lnTo>
                    <a:pt x="60816" y="41682"/>
                  </a:lnTo>
                  <a:lnTo>
                    <a:pt x="60906" y="41622"/>
                  </a:lnTo>
                  <a:lnTo>
                    <a:pt x="60966" y="41592"/>
                  </a:lnTo>
                  <a:lnTo>
                    <a:pt x="61056" y="41622"/>
                  </a:lnTo>
                  <a:lnTo>
                    <a:pt x="61235" y="41682"/>
                  </a:lnTo>
                  <a:lnTo>
                    <a:pt x="61624" y="41922"/>
                  </a:lnTo>
                  <a:lnTo>
                    <a:pt x="61864" y="42041"/>
                  </a:lnTo>
                  <a:lnTo>
                    <a:pt x="62133" y="42131"/>
                  </a:lnTo>
                  <a:lnTo>
                    <a:pt x="62373" y="42161"/>
                  </a:lnTo>
                  <a:lnTo>
                    <a:pt x="62583" y="42191"/>
                  </a:lnTo>
                  <a:lnTo>
                    <a:pt x="63062" y="42161"/>
                  </a:lnTo>
                  <a:lnTo>
                    <a:pt x="63511" y="42131"/>
                  </a:lnTo>
                  <a:lnTo>
                    <a:pt x="63990" y="42101"/>
                  </a:lnTo>
                  <a:lnTo>
                    <a:pt x="65068" y="42101"/>
                  </a:lnTo>
                  <a:lnTo>
                    <a:pt x="65607" y="42041"/>
                  </a:lnTo>
                  <a:lnTo>
                    <a:pt x="66116" y="41952"/>
                  </a:lnTo>
                  <a:lnTo>
                    <a:pt x="66625" y="41802"/>
                  </a:lnTo>
                  <a:lnTo>
                    <a:pt x="66865" y="41712"/>
                  </a:lnTo>
                  <a:lnTo>
                    <a:pt x="67074" y="41592"/>
                  </a:lnTo>
                  <a:lnTo>
                    <a:pt x="67314" y="41442"/>
                  </a:lnTo>
                  <a:lnTo>
                    <a:pt x="67523" y="41293"/>
                  </a:lnTo>
                  <a:lnTo>
                    <a:pt x="67733" y="41113"/>
                  </a:lnTo>
                  <a:lnTo>
                    <a:pt x="67913" y="40904"/>
                  </a:lnTo>
                  <a:lnTo>
                    <a:pt x="68272" y="40424"/>
                  </a:lnTo>
                  <a:lnTo>
                    <a:pt x="68541" y="39915"/>
                  </a:lnTo>
                  <a:lnTo>
                    <a:pt x="68661" y="39676"/>
                  </a:lnTo>
                  <a:lnTo>
                    <a:pt x="68751" y="39406"/>
                  </a:lnTo>
                  <a:lnTo>
                    <a:pt x="68811" y="39167"/>
                  </a:lnTo>
                  <a:lnTo>
                    <a:pt x="68871" y="38897"/>
                  </a:lnTo>
                  <a:lnTo>
                    <a:pt x="68901" y="38628"/>
                  </a:lnTo>
                  <a:lnTo>
                    <a:pt x="68931" y="38388"/>
                  </a:lnTo>
                  <a:lnTo>
                    <a:pt x="68931" y="37819"/>
                  </a:lnTo>
                  <a:lnTo>
                    <a:pt x="68841" y="37280"/>
                  </a:lnTo>
                  <a:lnTo>
                    <a:pt x="68691" y="36711"/>
                  </a:lnTo>
                  <a:lnTo>
                    <a:pt x="68541" y="36322"/>
                  </a:lnTo>
                  <a:lnTo>
                    <a:pt x="68392" y="35903"/>
                  </a:lnTo>
                  <a:lnTo>
                    <a:pt x="68062" y="35035"/>
                  </a:lnTo>
                  <a:lnTo>
                    <a:pt x="67942" y="34585"/>
                  </a:lnTo>
                  <a:lnTo>
                    <a:pt x="67823" y="34136"/>
                  </a:lnTo>
                  <a:lnTo>
                    <a:pt x="67793" y="33687"/>
                  </a:lnTo>
                  <a:lnTo>
                    <a:pt x="67793" y="33478"/>
                  </a:lnTo>
                  <a:lnTo>
                    <a:pt x="67823" y="33268"/>
                  </a:lnTo>
                  <a:lnTo>
                    <a:pt x="67913" y="32879"/>
                  </a:lnTo>
                  <a:lnTo>
                    <a:pt x="68032" y="32489"/>
                  </a:lnTo>
                  <a:lnTo>
                    <a:pt x="68272" y="31741"/>
                  </a:lnTo>
                  <a:lnTo>
                    <a:pt x="68571" y="30992"/>
                  </a:lnTo>
                  <a:lnTo>
                    <a:pt x="68841" y="30214"/>
                  </a:lnTo>
                  <a:lnTo>
                    <a:pt x="69050" y="29435"/>
                  </a:lnTo>
                  <a:lnTo>
                    <a:pt x="69260" y="28597"/>
                  </a:lnTo>
                  <a:lnTo>
                    <a:pt x="69410" y="27758"/>
                  </a:lnTo>
                  <a:lnTo>
                    <a:pt x="69559" y="26920"/>
                  </a:lnTo>
                  <a:lnTo>
                    <a:pt x="69649" y="26052"/>
                  </a:lnTo>
                  <a:lnTo>
                    <a:pt x="69709" y="25213"/>
                  </a:lnTo>
                  <a:lnTo>
                    <a:pt x="69739" y="24345"/>
                  </a:lnTo>
                  <a:lnTo>
                    <a:pt x="69739" y="23536"/>
                  </a:lnTo>
                  <a:lnTo>
                    <a:pt x="69709" y="22818"/>
                  </a:lnTo>
                  <a:lnTo>
                    <a:pt x="69679" y="22129"/>
                  </a:lnTo>
                  <a:lnTo>
                    <a:pt x="69589" y="21440"/>
                  </a:lnTo>
                  <a:lnTo>
                    <a:pt x="69500" y="20752"/>
                  </a:lnTo>
                  <a:lnTo>
                    <a:pt x="69380" y="20063"/>
                  </a:lnTo>
                  <a:lnTo>
                    <a:pt x="69230" y="19404"/>
                  </a:lnTo>
                  <a:lnTo>
                    <a:pt x="69050" y="18715"/>
                  </a:lnTo>
                  <a:lnTo>
                    <a:pt x="68841" y="18057"/>
                  </a:lnTo>
                  <a:lnTo>
                    <a:pt x="68631" y="17398"/>
                  </a:lnTo>
                  <a:lnTo>
                    <a:pt x="68392" y="16769"/>
                  </a:lnTo>
                  <a:lnTo>
                    <a:pt x="68122" y="16110"/>
                  </a:lnTo>
                  <a:lnTo>
                    <a:pt x="67853" y="15482"/>
                  </a:lnTo>
                  <a:lnTo>
                    <a:pt x="67523" y="14853"/>
                  </a:lnTo>
                  <a:lnTo>
                    <a:pt x="67194" y="14254"/>
                  </a:lnTo>
                  <a:lnTo>
                    <a:pt x="66835" y="13655"/>
                  </a:lnTo>
                  <a:lnTo>
                    <a:pt x="66475" y="13056"/>
                  </a:lnTo>
                  <a:lnTo>
                    <a:pt x="65846" y="12158"/>
                  </a:lnTo>
                  <a:lnTo>
                    <a:pt x="65158" y="11260"/>
                  </a:lnTo>
                  <a:lnTo>
                    <a:pt x="64439" y="10421"/>
                  </a:lnTo>
                  <a:lnTo>
                    <a:pt x="63691" y="9613"/>
                  </a:lnTo>
                  <a:lnTo>
                    <a:pt x="62882" y="8834"/>
                  </a:lnTo>
                  <a:lnTo>
                    <a:pt x="62044" y="8086"/>
                  </a:lnTo>
                  <a:lnTo>
                    <a:pt x="61175" y="7397"/>
                  </a:lnTo>
                  <a:lnTo>
                    <a:pt x="60277" y="6708"/>
                  </a:lnTo>
                  <a:lnTo>
                    <a:pt x="59379" y="6079"/>
                  </a:lnTo>
                  <a:lnTo>
                    <a:pt x="58420" y="5481"/>
                  </a:lnTo>
                  <a:lnTo>
                    <a:pt x="57462" y="4912"/>
                  </a:lnTo>
                  <a:lnTo>
                    <a:pt x="56474" y="4373"/>
                  </a:lnTo>
                  <a:lnTo>
                    <a:pt x="55486" y="3894"/>
                  </a:lnTo>
                  <a:lnTo>
                    <a:pt x="54468" y="3414"/>
                  </a:lnTo>
                  <a:lnTo>
                    <a:pt x="53450" y="2995"/>
                  </a:lnTo>
                  <a:lnTo>
                    <a:pt x="52402" y="2606"/>
                  </a:lnTo>
                  <a:lnTo>
                    <a:pt x="51593" y="2307"/>
                  </a:lnTo>
                  <a:lnTo>
                    <a:pt x="50755" y="2037"/>
                  </a:lnTo>
                  <a:lnTo>
                    <a:pt x="49917" y="1768"/>
                  </a:lnTo>
                  <a:lnTo>
                    <a:pt x="49048" y="1528"/>
                  </a:lnTo>
                  <a:lnTo>
                    <a:pt x="48180" y="1318"/>
                  </a:lnTo>
                  <a:lnTo>
                    <a:pt x="47311" y="1109"/>
                  </a:lnTo>
                  <a:lnTo>
                    <a:pt x="46413" y="899"/>
                  </a:lnTo>
                  <a:lnTo>
                    <a:pt x="45515" y="749"/>
                  </a:lnTo>
                  <a:lnTo>
                    <a:pt x="44617" y="570"/>
                  </a:lnTo>
                  <a:lnTo>
                    <a:pt x="43718" y="450"/>
                  </a:lnTo>
                  <a:lnTo>
                    <a:pt x="42790" y="330"/>
                  </a:lnTo>
                  <a:lnTo>
                    <a:pt x="41862" y="210"/>
                  </a:lnTo>
                  <a:lnTo>
                    <a:pt x="40934" y="121"/>
                  </a:lnTo>
                  <a:lnTo>
                    <a:pt x="40005" y="61"/>
                  </a:lnTo>
                  <a:lnTo>
                    <a:pt x="39077" y="31"/>
                  </a:lnTo>
                  <a:lnTo>
                    <a:pt x="38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15;p57">
              <a:extLst>
                <a:ext uri="{FF2B5EF4-FFF2-40B4-BE49-F238E27FC236}">
                  <a16:creationId xmlns:a16="http://schemas.microsoft.com/office/drawing/2014/main" id="{B06C5A85-EFB3-8B7F-605F-3593729A9FB8}"/>
                </a:ext>
              </a:extLst>
            </p:cNvPr>
            <p:cNvSpPr/>
            <p:nvPr/>
          </p:nvSpPr>
          <p:spPr>
            <a:xfrm>
              <a:off x="10680785" y="3335062"/>
              <a:ext cx="473754" cy="165451"/>
            </a:xfrm>
            <a:custGeom>
              <a:avLst/>
              <a:gdLst/>
              <a:ahLst/>
              <a:cxnLst/>
              <a:rect l="l" t="t" r="r" b="b"/>
              <a:pathLst>
                <a:path w="65188" h="22758" extrusionOk="0">
                  <a:moveTo>
                    <a:pt x="64019" y="1"/>
                  </a:moveTo>
                  <a:lnTo>
                    <a:pt x="63840" y="60"/>
                  </a:lnTo>
                  <a:lnTo>
                    <a:pt x="63660" y="120"/>
                  </a:lnTo>
                  <a:lnTo>
                    <a:pt x="63510" y="240"/>
                  </a:lnTo>
                  <a:lnTo>
                    <a:pt x="63391" y="420"/>
                  </a:lnTo>
                  <a:lnTo>
                    <a:pt x="63301" y="599"/>
                  </a:lnTo>
                  <a:lnTo>
                    <a:pt x="62762" y="1827"/>
                  </a:lnTo>
                  <a:lnTo>
                    <a:pt x="62193" y="3025"/>
                  </a:lnTo>
                  <a:lnTo>
                    <a:pt x="61564" y="4193"/>
                  </a:lnTo>
                  <a:lnTo>
                    <a:pt x="60905" y="5331"/>
                  </a:lnTo>
                  <a:lnTo>
                    <a:pt x="60187" y="6408"/>
                  </a:lnTo>
                  <a:lnTo>
                    <a:pt x="59438" y="7486"/>
                  </a:lnTo>
                  <a:lnTo>
                    <a:pt x="58630" y="8475"/>
                  </a:lnTo>
                  <a:lnTo>
                    <a:pt x="57761" y="9463"/>
                  </a:lnTo>
                  <a:lnTo>
                    <a:pt x="56863" y="10421"/>
                  </a:lnTo>
                  <a:lnTo>
                    <a:pt x="55935" y="11319"/>
                  </a:lnTo>
                  <a:lnTo>
                    <a:pt x="54947" y="12158"/>
                  </a:lnTo>
                  <a:lnTo>
                    <a:pt x="53929" y="12996"/>
                  </a:lnTo>
                  <a:lnTo>
                    <a:pt x="52880" y="13745"/>
                  </a:lnTo>
                  <a:lnTo>
                    <a:pt x="51773" y="14493"/>
                  </a:lnTo>
                  <a:lnTo>
                    <a:pt x="50635" y="15152"/>
                  </a:lnTo>
                  <a:lnTo>
                    <a:pt x="49467" y="15811"/>
                  </a:lnTo>
                  <a:lnTo>
                    <a:pt x="48329" y="16350"/>
                  </a:lnTo>
                  <a:lnTo>
                    <a:pt x="47161" y="16889"/>
                  </a:lnTo>
                  <a:lnTo>
                    <a:pt x="45964" y="17398"/>
                  </a:lnTo>
                  <a:lnTo>
                    <a:pt x="44736" y="17847"/>
                  </a:lnTo>
                  <a:lnTo>
                    <a:pt x="43508" y="18296"/>
                  </a:lnTo>
                  <a:lnTo>
                    <a:pt x="42281" y="18685"/>
                  </a:lnTo>
                  <a:lnTo>
                    <a:pt x="41023" y="19045"/>
                  </a:lnTo>
                  <a:lnTo>
                    <a:pt x="39735" y="19374"/>
                  </a:lnTo>
                  <a:lnTo>
                    <a:pt x="38478" y="19643"/>
                  </a:lnTo>
                  <a:lnTo>
                    <a:pt x="37190" y="19913"/>
                  </a:lnTo>
                  <a:lnTo>
                    <a:pt x="35903" y="20123"/>
                  </a:lnTo>
                  <a:lnTo>
                    <a:pt x="34585" y="20302"/>
                  </a:lnTo>
                  <a:lnTo>
                    <a:pt x="33297" y="20422"/>
                  </a:lnTo>
                  <a:lnTo>
                    <a:pt x="32010" y="20512"/>
                  </a:lnTo>
                  <a:lnTo>
                    <a:pt x="30752" y="20572"/>
                  </a:lnTo>
                  <a:lnTo>
                    <a:pt x="29465" y="20602"/>
                  </a:lnTo>
                  <a:lnTo>
                    <a:pt x="28357" y="20572"/>
                  </a:lnTo>
                  <a:lnTo>
                    <a:pt x="27249" y="20512"/>
                  </a:lnTo>
                  <a:lnTo>
                    <a:pt x="26141" y="20422"/>
                  </a:lnTo>
                  <a:lnTo>
                    <a:pt x="25033" y="20302"/>
                  </a:lnTo>
                  <a:lnTo>
                    <a:pt x="23895" y="20182"/>
                  </a:lnTo>
                  <a:lnTo>
                    <a:pt x="22787" y="20003"/>
                  </a:lnTo>
                  <a:lnTo>
                    <a:pt x="21650" y="19793"/>
                  </a:lnTo>
                  <a:lnTo>
                    <a:pt x="20542" y="19524"/>
                  </a:lnTo>
                  <a:lnTo>
                    <a:pt x="19434" y="19254"/>
                  </a:lnTo>
                  <a:lnTo>
                    <a:pt x="18326" y="18955"/>
                  </a:lnTo>
                  <a:lnTo>
                    <a:pt x="17248" y="18595"/>
                  </a:lnTo>
                  <a:lnTo>
                    <a:pt x="16200" y="18206"/>
                  </a:lnTo>
                  <a:lnTo>
                    <a:pt x="15152" y="17787"/>
                  </a:lnTo>
                  <a:lnTo>
                    <a:pt x="14104" y="17338"/>
                  </a:lnTo>
                  <a:lnTo>
                    <a:pt x="13116" y="16859"/>
                  </a:lnTo>
                  <a:lnTo>
                    <a:pt x="12127" y="16320"/>
                  </a:lnTo>
                  <a:lnTo>
                    <a:pt x="11199" y="15751"/>
                  </a:lnTo>
                  <a:lnTo>
                    <a:pt x="10271" y="15152"/>
                  </a:lnTo>
                  <a:lnTo>
                    <a:pt x="9373" y="14523"/>
                  </a:lnTo>
                  <a:lnTo>
                    <a:pt x="8534" y="13834"/>
                  </a:lnTo>
                  <a:lnTo>
                    <a:pt x="7726" y="13116"/>
                  </a:lnTo>
                  <a:lnTo>
                    <a:pt x="6947" y="12367"/>
                  </a:lnTo>
                  <a:lnTo>
                    <a:pt x="6229" y="11559"/>
                  </a:lnTo>
                  <a:lnTo>
                    <a:pt x="5570" y="10720"/>
                  </a:lnTo>
                  <a:lnTo>
                    <a:pt x="4941" y="9822"/>
                  </a:lnTo>
                  <a:lnTo>
                    <a:pt x="4342" y="8894"/>
                  </a:lnTo>
                  <a:lnTo>
                    <a:pt x="3833" y="7936"/>
                  </a:lnTo>
                  <a:lnTo>
                    <a:pt x="3354" y="6918"/>
                  </a:lnTo>
                  <a:lnTo>
                    <a:pt x="3144" y="6379"/>
                  </a:lnTo>
                  <a:lnTo>
                    <a:pt x="2965" y="5840"/>
                  </a:lnTo>
                  <a:lnTo>
                    <a:pt x="2785" y="5301"/>
                  </a:lnTo>
                  <a:lnTo>
                    <a:pt x="2605" y="4762"/>
                  </a:lnTo>
                  <a:lnTo>
                    <a:pt x="2456" y="4193"/>
                  </a:lnTo>
                  <a:lnTo>
                    <a:pt x="2336" y="3594"/>
                  </a:lnTo>
                  <a:lnTo>
                    <a:pt x="2216" y="3025"/>
                  </a:lnTo>
                  <a:lnTo>
                    <a:pt x="2126" y="2426"/>
                  </a:lnTo>
                  <a:lnTo>
                    <a:pt x="2067" y="2186"/>
                  </a:lnTo>
                  <a:lnTo>
                    <a:pt x="1947" y="1977"/>
                  </a:lnTo>
                  <a:lnTo>
                    <a:pt x="1827" y="1827"/>
                  </a:lnTo>
                  <a:lnTo>
                    <a:pt x="1677" y="1707"/>
                  </a:lnTo>
                  <a:lnTo>
                    <a:pt x="1498" y="1618"/>
                  </a:lnTo>
                  <a:lnTo>
                    <a:pt x="1318" y="1588"/>
                  </a:lnTo>
                  <a:lnTo>
                    <a:pt x="1138" y="1588"/>
                  </a:lnTo>
                  <a:lnTo>
                    <a:pt x="929" y="1618"/>
                  </a:lnTo>
                  <a:lnTo>
                    <a:pt x="749" y="1677"/>
                  </a:lnTo>
                  <a:lnTo>
                    <a:pt x="569" y="1767"/>
                  </a:lnTo>
                  <a:lnTo>
                    <a:pt x="390" y="1887"/>
                  </a:lnTo>
                  <a:lnTo>
                    <a:pt x="240" y="2037"/>
                  </a:lnTo>
                  <a:lnTo>
                    <a:pt x="120" y="2216"/>
                  </a:lnTo>
                  <a:lnTo>
                    <a:pt x="60" y="2426"/>
                  </a:lnTo>
                  <a:lnTo>
                    <a:pt x="0" y="2636"/>
                  </a:lnTo>
                  <a:lnTo>
                    <a:pt x="0" y="2875"/>
                  </a:lnTo>
                  <a:lnTo>
                    <a:pt x="90" y="3534"/>
                  </a:lnTo>
                  <a:lnTo>
                    <a:pt x="180" y="4163"/>
                  </a:lnTo>
                  <a:lnTo>
                    <a:pt x="300" y="4762"/>
                  </a:lnTo>
                  <a:lnTo>
                    <a:pt x="450" y="5360"/>
                  </a:lnTo>
                  <a:lnTo>
                    <a:pt x="599" y="5959"/>
                  </a:lnTo>
                  <a:lnTo>
                    <a:pt x="779" y="6558"/>
                  </a:lnTo>
                  <a:lnTo>
                    <a:pt x="959" y="7127"/>
                  </a:lnTo>
                  <a:lnTo>
                    <a:pt x="1168" y="7666"/>
                  </a:lnTo>
                  <a:lnTo>
                    <a:pt x="1408" y="8235"/>
                  </a:lnTo>
                  <a:lnTo>
                    <a:pt x="1647" y="8774"/>
                  </a:lnTo>
                  <a:lnTo>
                    <a:pt x="1917" y="9283"/>
                  </a:lnTo>
                  <a:lnTo>
                    <a:pt x="2186" y="9822"/>
                  </a:lnTo>
                  <a:lnTo>
                    <a:pt x="2486" y="10331"/>
                  </a:lnTo>
                  <a:lnTo>
                    <a:pt x="2785" y="10810"/>
                  </a:lnTo>
                  <a:lnTo>
                    <a:pt x="3115" y="11289"/>
                  </a:lnTo>
                  <a:lnTo>
                    <a:pt x="3444" y="11768"/>
                  </a:lnTo>
                  <a:lnTo>
                    <a:pt x="4163" y="12697"/>
                  </a:lnTo>
                  <a:lnTo>
                    <a:pt x="4941" y="13565"/>
                  </a:lnTo>
                  <a:lnTo>
                    <a:pt x="5750" y="14403"/>
                  </a:lnTo>
                  <a:lnTo>
                    <a:pt x="6618" y="15182"/>
                  </a:lnTo>
                  <a:lnTo>
                    <a:pt x="7546" y="15930"/>
                  </a:lnTo>
                  <a:lnTo>
                    <a:pt x="8504" y="16649"/>
                  </a:lnTo>
                  <a:lnTo>
                    <a:pt x="9492" y="17308"/>
                  </a:lnTo>
                  <a:lnTo>
                    <a:pt x="10511" y="17937"/>
                  </a:lnTo>
                  <a:lnTo>
                    <a:pt x="11559" y="18536"/>
                  </a:lnTo>
                  <a:lnTo>
                    <a:pt x="12637" y="19075"/>
                  </a:lnTo>
                  <a:lnTo>
                    <a:pt x="13744" y="19584"/>
                  </a:lnTo>
                  <a:lnTo>
                    <a:pt x="14882" y="20063"/>
                  </a:lnTo>
                  <a:lnTo>
                    <a:pt x="16020" y="20482"/>
                  </a:lnTo>
                  <a:lnTo>
                    <a:pt x="17188" y="20901"/>
                  </a:lnTo>
                  <a:lnTo>
                    <a:pt x="18356" y="21230"/>
                  </a:lnTo>
                  <a:lnTo>
                    <a:pt x="19553" y="21560"/>
                  </a:lnTo>
                  <a:lnTo>
                    <a:pt x="20751" y="21829"/>
                  </a:lnTo>
                  <a:lnTo>
                    <a:pt x="21919" y="22069"/>
                  </a:lnTo>
                  <a:lnTo>
                    <a:pt x="23117" y="22278"/>
                  </a:lnTo>
                  <a:lnTo>
                    <a:pt x="24314" y="22458"/>
                  </a:lnTo>
                  <a:lnTo>
                    <a:pt x="25512" y="22578"/>
                  </a:lnTo>
                  <a:lnTo>
                    <a:pt x="26680" y="22668"/>
                  </a:lnTo>
                  <a:lnTo>
                    <a:pt x="27848" y="22728"/>
                  </a:lnTo>
                  <a:lnTo>
                    <a:pt x="28986" y="22758"/>
                  </a:lnTo>
                  <a:lnTo>
                    <a:pt x="30393" y="22758"/>
                  </a:lnTo>
                  <a:lnTo>
                    <a:pt x="31770" y="22698"/>
                  </a:lnTo>
                  <a:lnTo>
                    <a:pt x="33178" y="22608"/>
                  </a:lnTo>
                  <a:lnTo>
                    <a:pt x="34585" y="22458"/>
                  </a:lnTo>
                  <a:lnTo>
                    <a:pt x="35962" y="22278"/>
                  </a:lnTo>
                  <a:lnTo>
                    <a:pt x="37370" y="22069"/>
                  </a:lnTo>
                  <a:lnTo>
                    <a:pt x="38747" y="21799"/>
                  </a:lnTo>
                  <a:lnTo>
                    <a:pt x="40125" y="21500"/>
                  </a:lnTo>
                  <a:lnTo>
                    <a:pt x="41502" y="21171"/>
                  </a:lnTo>
                  <a:lnTo>
                    <a:pt x="42849" y="20781"/>
                  </a:lnTo>
                  <a:lnTo>
                    <a:pt x="44197" y="20332"/>
                  </a:lnTo>
                  <a:lnTo>
                    <a:pt x="45514" y="19883"/>
                  </a:lnTo>
                  <a:lnTo>
                    <a:pt x="46802" y="19344"/>
                  </a:lnTo>
                  <a:lnTo>
                    <a:pt x="48090" y="18805"/>
                  </a:lnTo>
                  <a:lnTo>
                    <a:pt x="49347" y="18206"/>
                  </a:lnTo>
                  <a:lnTo>
                    <a:pt x="50575" y="17547"/>
                  </a:lnTo>
                  <a:lnTo>
                    <a:pt x="51803" y="16859"/>
                  </a:lnTo>
                  <a:lnTo>
                    <a:pt x="52970" y="16140"/>
                  </a:lnTo>
                  <a:lnTo>
                    <a:pt x="54108" y="15362"/>
                  </a:lnTo>
                  <a:lnTo>
                    <a:pt x="55216" y="14553"/>
                  </a:lnTo>
                  <a:lnTo>
                    <a:pt x="56294" y="13685"/>
                  </a:lnTo>
                  <a:lnTo>
                    <a:pt x="57342" y="12786"/>
                  </a:lnTo>
                  <a:lnTo>
                    <a:pt x="58330" y="11828"/>
                  </a:lnTo>
                  <a:lnTo>
                    <a:pt x="59288" y="10840"/>
                  </a:lnTo>
                  <a:lnTo>
                    <a:pt x="60187" y="9822"/>
                  </a:lnTo>
                  <a:lnTo>
                    <a:pt x="61055" y="8714"/>
                  </a:lnTo>
                  <a:lnTo>
                    <a:pt x="61864" y="7606"/>
                  </a:lnTo>
                  <a:lnTo>
                    <a:pt x="62642" y="6438"/>
                  </a:lnTo>
                  <a:lnTo>
                    <a:pt x="63331" y="5211"/>
                  </a:lnTo>
                  <a:lnTo>
                    <a:pt x="63989" y="3953"/>
                  </a:lnTo>
                  <a:lnTo>
                    <a:pt x="64289" y="3324"/>
                  </a:lnTo>
                  <a:lnTo>
                    <a:pt x="64588" y="2666"/>
                  </a:lnTo>
                  <a:lnTo>
                    <a:pt x="64858" y="1977"/>
                  </a:lnTo>
                  <a:lnTo>
                    <a:pt x="65127" y="1318"/>
                  </a:lnTo>
                  <a:lnTo>
                    <a:pt x="65187" y="1079"/>
                  </a:lnTo>
                  <a:lnTo>
                    <a:pt x="65187" y="899"/>
                  </a:lnTo>
                  <a:lnTo>
                    <a:pt x="65157" y="689"/>
                  </a:lnTo>
                  <a:lnTo>
                    <a:pt x="65097" y="540"/>
                  </a:lnTo>
                  <a:lnTo>
                    <a:pt x="65008" y="390"/>
                  </a:lnTo>
                  <a:lnTo>
                    <a:pt x="64858" y="240"/>
                  </a:lnTo>
                  <a:lnTo>
                    <a:pt x="64708" y="150"/>
                  </a:lnTo>
                  <a:lnTo>
                    <a:pt x="64558" y="60"/>
                  </a:lnTo>
                  <a:lnTo>
                    <a:pt x="64379" y="31"/>
                  </a:lnTo>
                  <a:lnTo>
                    <a:pt x="64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716;p57">
              <a:extLst>
                <a:ext uri="{FF2B5EF4-FFF2-40B4-BE49-F238E27FC236}">
                  <a16:creationId xmlns:a16="http://schemas.microsoft.com/office/drawing/2014/main" id="{6178C136-C09D-94CC-D7E3-865A14C6D8AF}"/>
                </a:ext>
              </a:extLst>
            </p:cNvPr>
            <p:cNvSpPr/>
            <p:nvPr/>
          </p:nvSpPr>
          <p:spPr>
            <a:xfrm>
              <a:off x="10790042" y="3123517"/>
              <a:ext cx="228279" cy="151958"/>
            </a:xfrm>
            <a:custGeom>
              <a:avLst/>
              <a:gdLst/>
              <a:ahLst/>
              <a:cxnLst/>
              <a:rect l="l" t="t" r="r" b="b"/>
              <a:pathLst>
                <a:path w="31411" h="20902" extrusionOk="0">
                  <a:moveTo>
                    <a:pt x="21889" y="1947"/>
                  </a:moveTo>
                  <a:lnTo>
                    <a:pt x="22667" y="2007"/>
                  </a:lnTo>
                  <a:lnTo>
                    <a:pt x="23476" y="2067"/>
                  </a:lnTo>
                  <a:lnTo>
                    <a:pt x="24254" y="2187"/>
                  </a:lnTo>
                  <a:lnTo>
                    <a:pt x="25063" y="2366"/>
                  </a:lnTo>
                  <a:lnTo>
                    <a:pt x="25811" y="2576"/>
                  </a:lnTo>
                  <a:lnTo>
                    <a:pt x="26171" y="2725"/>
                  </a:lnTo>
                  <a:lnTo>
                    <a:pt x="26530" y="2875"/>
                  </a:lnTo>
                  <a:lnTo>
                    <a:pt x="26859" y="3025"/>
                  </a:lnTo>
                  <a:lnTo>
                    <a:pt x="27189" y="3205"/>
                  </a:lnTo>
                  <a:lnTo>
                    <a:pt x="27488" y="3414"/>
                  </a:lnTo>
                  <a:lnTo>
                    <a:pt x="27787" y="3624"/>
                  </a:lnTo>
                  <a:lnTo>
                    <a:pt x="28057" y="3863"/>
                  </a:lnTo>
                  <a:lnTo>
                    <a:pt x="28326" y="4103"/>
                  </a:lnTo>
                  <a:lnTo>
                    <a:pt x="28536" y="4372"/>
                  </a:lnTo>
                  <a:lnTo>
                    <a:pt x="28746" y="4672"/>
                  </a:lnTo>
                  <a:lnTo>
                    <a:pt x="28925" y="4971"/>
                  </a:lnTo>
                  <a:lnTo>
                    <a:pt x="29105" y="5301"/>
                  </a:lnTo>
                  <a:lnTo>
                    <a:pt x="29225" y="5660"/>
                  </a:lnTo>
                  <a:lnTo>
                    <a:pt x="29315" y="6049"/>
                  </a:lnTo>
                  <a:lnTo>
                    <a:pt x="29374" y="6438"/>
                  </a:lnTo>
                  <a:lnTo>
                    <a:pt x="29404" y="6858"/>
                  </a:lnTo>
                  <a:lnTo>
                    <a:pt x="29404" y="7516"/>
                  </a:lnTo>
                  <a:lnTo>
                    <a:pt x="29374" y="8145"/>
                  </a:lnTo>
                  <a:lnTo>
                    <a:pt x="29255" y="8744"/>
                  </a:lnTo>
                  <a:lnTo>
                    <a:pt x="29105" y="9343"/>
                  </a:lnTo>
                  <a:lnTo>
                    <a:pt x="28895" y="9912"/>
                  </a:lnTo>
                  <a:lnTo>
                    <a:pt x="28656" y="10481"/>
                  </a:lnTo>
                  <a:lnTo>
                    <a:pt x="28386" y="11020"/>
                  </a:lnTo>
                  <a:lnTo>
                    <a:pt x="28057" y="11529"/>
                  </a:lnTo>
                  <a:lnTo>
                    <a:pt x="27698" y="12038"/>
                  </a:lnTo>
                  <a:lnTo>
                    <a:pt x="27308" y="12547"/>
                  </a:lnTo>
                  <a:lnTo>
                    <a:pt x="26889" y="12996"/>
                  </a:lnTo>
                  <a:lnTo>
                    <a:pt x="26440" y="13445"/>
                  </a:lnTo>
                  <a:lnTo>
                    <a:pt x="25961" y="13894"/>
                  </a:lnTo>
                  <a:lnTo>
                    <a:pt x="25452" y="14314"/>
                  </a:lnTo>
                  <a:lnTo>
                    <a:pt x="24913" y="14703"/>
                  </a:lnTo>
                  <a:lnTo>
                    <a:pt x="24374" y="15092"/>
                  </a:lnTo>
                  <a:lnTo>
                    <a:pt x="23805" y="15451"/>
                  </a:lnTo>
                  <a:lnTo>
                    <a:pt x="23236" y="15811"/>
                  </a:lnTo>
                  <a:lnTo>
                    <a:pt x="22637" y="16140"/>
                  </a:lnTo>
                  <a:lnTo>
                    <a:pt x="22038" y="16440"/>
                  </a:lnTo>
                  <a:lnTo>
                    <a:pt x="21439" y="16739"/>
                  </a:lnTo>
                  <a:lnTo>
                    <a:pt x="20811" y="17008"/>
                  </a:lnTo>
                  <a:lnTo>
                    <a:pt x="20212" y="17278"/>
                  </a:lnTo>
                  <a:lnTo>
                    <a:pt x="19583" y="17518"/>
                  </a:lnTo>
                  <a:lnTo>
                    <a:pt x="18355" y="17937"/>
                  </a:lnTo>
                  <a:lnTo>
                    <a:pt x="17128" y="18266"/>
                  </a:lnTo>
                  <a:lnTo>
                    <a:pt x="15960" y="18536"/>
                  </a:lnTo>
                  <a:lnTo>
                    <a:pt x="14852" y="18715"/>
                  </a:lnTo>
                  <a:lnTo>
                    <a:pt x="14283" y="18775"/>
                  </a:lnTo>
                  <a:lnTo>
                    <a:pt x="13714" y="18835"/>
                  </a:lnTo>
                  <a:lnTo>
                    <a:pt x="12576" y="18835"/>
                  </a:lnTo>
                  <a:lnTo>
                    <a:pt x="12037" y="18805"/>
                  </a:lnTo>
                  <a:lnTo>
                    <a:pt x="11498" y="18745"/>
                  </a:lnTo>
                  <a:lnTo>
                    <a:pt x="10959" y="18655"/>
                  </a:lnTo>
                  <a:lnTo>
                    <a:pt x="10420" y="18566"/>
                  </a:lnTo>
                  <a:lnTo>
                    <a:pt x="9881" y="18446"/>
                  </a:lnTo>
                  <a:lnTo>
                    <a:pt x="9372" y="18296"/>
                  </a:lnTo>
                  <a:lnTo>
                    <a:pt x="8863" y="18116"/>
                  </a:lnTo>
                  <a:lnTo>
                    <a:pt x="8324" y="17907"/>
                  </a:lnTo>
                  <a:lnTo>
                    <a:pt x="7815" y="17697"/>
                  </a:lnTo>
                  <a:lnTo>
                    <a:pt x="7306" y="17458"/>
                  </a:lnTo>
                  <a:lnTo>
                    <a:pt x="6797" y="17188"/>
                  </a:lnTo>
                  <a:lnTo>
                    <a:pt x="6288" y="16889"/>
                  </a:lnTo>
                  <a:lnTo>
                    <a:pt x="5779" y="16559"/>
                  </a:lnTo>
                  <a:lnTo>
                    <a:pt x="5240" y="16230"/>
                  </a:lnTo>
                  <a:lnTo>
                    <a:pt x="4731" y="15841"/>
                  </a:lnTo>
                  <a:lnTo>
                    <a:pt x="4222" y="15451"/>
                  </a:lnTo>
                  <a:lnTo>
                    <a:pt x="3743" y="15032"/>
                  </a:lnTo>
                  <a:lnTo>
                    <a:pt x="3294" y="14583"/>
                  </a:lnTo>
                  <a:lnTo>
                    <a:pt x="2905" y="14074"/>
                  </a:lnTo>
                  <a:lnTo>
                    <a:pt x="2575" y="13565"/>
                  </a:lnTo>
                  <a:lnTo>
                    <a:pt x="2366" y="13146"/>
                  </a:lnTo>
                  <a:lnTo>
                    <a:pt x="2186" y="12727"/>
                  </a:lnTo>
                  <a:lnTo>
                    <a:pt x="2096" y="12337"/>
                  </a:lnTo>
                  <a:lnTo>
                    <a:pt x="2066" y="11948"/>
                  </a:lnTo>
                  <a:lnTo>
                    <a:pt x="2246" y="11858"/>
                  </a:lnTo>
                  <a:lnTo>
                    <a:pt x="2395" y="11709"/>
                  </a:lnTo>
                  <a:lnTo>
                    <a:pt x="2545" y="11529"/>
                  </a:lnTo>
                  <a:lnTo>
                    <a:pt x="2605" y="11289"/>
                  </a:lnTo>
                  <a:lnTo>
                    <a:pt x="2695" y="10990"/>
                  </a:lnTo>
                  <a:lnTo>
                    <a:pt x="2785" y="10690"/>
                  </a:lnTo>
                  <a:lnTo>
                    <a:pt x="2994" y="10122"/>
                  </a:lnTo>
                  <a:lnTo>
                    <a:pt x="3264" y="9612"/>
                  </a:lnTo>
                  <a:lnTo>
                    <a:pt x="3593" y="9073"/>
                  </a:lnTo>
                  <a:lnTo>
                    <a:pt x="3982" y="8594"/>
                  </a:lnTo>
                  <a:lnTo>
                    <a:pt x="4402" y="8145"/>
                  </a:lnTo>
                  <a:lnTo>
                    <a:pt x="4821" y="7726"/>
                  </a:lnTo>
                  <a:lnTo>
                    <a:pt x="5270" y="7337"/>
                  </a:lnTo>
                  <a:lnTo>
                    <a:pt x="6019" y="6738"/>
                  </a:lnTo>
                  <a:lnTo>
                    <a:pt x="6827" y="6169"/>
                  </a:lnTo>
                  <a:lnTo>
                    <a:pt x="7636" y="5660"/>
                  </a:lnTo>
                  <a:lnTo>
                    <a:pt x="8474" y="5151"/>
                  </a:lnTo>
                  <a:lnTo>
                    <a:pt x="9342" y="4702"/>
                  </a:lnTo>
                  <a:lnTo>
                    <a:pt x="10241" y="4283"/>
                  </a:lnTo>
                  <a:lnTo>
                    <a:pt x="11139" y="3923"/>
                  </a:lnTo>
                  <a:lnTo>
                    <a:pt x="12067" y="3564"/>
                  </a:lnTo>
                  <a:lnTo>
                    <a:pt x="12995" y="3264"/>
                  </a:lnTo>
                  <a:lnTo>
                    <a:pt x="13954" y="2965"/>
                  </a:lnTo>
                  <a:lnTo>
                    <a:pt x="14912" y="2725"/>
                  </a:lnTo>
                  <a:lnTo>
                    <a:pt x="15870" y="2516"/>
                  </a:lnTo>
                  <a:lnTo>
                    <a:pt x="16828" y="2336"/>
                  </a:lnTo>
                  <a:lnTo>
                    <a:pt x="17786" y="2187"/>
                  </a:lnTo>
                  <a:lnTo>
                    <a:pt x="18745" y="2067"/>
                  </a:lnTo>
                  <a:lnTo>
                    <a:pt x="19703" y="2007"/>
                  </a:lnTo>
                  <a:lnTo>
                    <a:pt x="20391" y="1947"/>
                  </a:lnTo>
                  <a:close/>
                  <a:moveTo>
                    <a:pt x="20302" y="1"/>
                  </a:moveTo>
                  <a:lnTo>
                    <a:pt x="19343" y="61"/>
                  </a:lnTo>
                  <a:lnTo>
                    <a:pt x="18385" y="150"/>
                  </a:lnTo>
                  <a:lnTo>
                    <a:pt x="17427" y="270"/>
                  </a:lnTo>
                  <a:lnTo>
                    <a:pt x="16469" y="450"/>
                  </a:lnTo>
                  <a:lnTo>
                    <a:pt x="15511" y="629"/>
                  </a:lnTo>
                  <a:lnTo>
                    <a:pt x="14582" y="869"/>
                  </a:lnTo>
                  <a:lnTo>
                    <a:pt x="13654" y="1109"/>
                  </a:lnTo>
                  <a:lnTo>
                    <a:pt x="12726" y="1408"/>
                  </a:lnTo>
                  <a:lnTo>
                    <a:pt x="11828" y="1707"/>
                  </a:lnTo>
                  <a:lnTo>
                    <a:pt x="10929" y="2037"/>
                  </a:lnTo>
                  <a:lnTo>
                    <a:pt x="10061" y="2366"/>
                  </a:lnTo>
                  <a:lnTo>
                    <a:pt x="9013" y="2815"/>
                  </a:lnTo>
                  <a:lnTo>
                    <a:pt x="7935" y="3324"/>
                  </a:lnTo>
                  <a:lnTo>
                    <a:pt x="6857" y="3893"/>
                  </a:lnTo>
                  <a:lnTo>
                    <a:pt x="6318" y="4223"/>
                  </a:lnTo>
                  <a:lnTo>
                    <a:pt x="5809" y="4552"/>
                  </a:lnTo>
                  <a:lnTo>
                    <a:pt x="5300" y="4881"/>
                  </a:lnTo>
                  <a:lnTo>
                    <a:pt x="4791" y="5241"/>
                  </a:lnTo>
                  <a:lnTo>
                    <a:pt x="4312" y="5630"/>
                  </a:lnTo>
                  <a:lnTo>
                    <a:pt x="3863" y="6019"/>
                  </a:lnTo>
                  <a:lnTo>
                    <a:pt x="3414" y="6438"/>
                  </a:lnTo>
                  <a:lnTo>
                    <a:pt x="2994" y="6858"/>
                  </a:lnTo>
                  <a:lnTo>
                    <a:pt x="2605" y="7307"/>
                  </a:lnTo>
                  <a:lnTo>
                    <a:pt x="2246" y="7786"/>
                  </a:lnTo>
                  <a:lnTo>
                    <a:pt x="2096" y="7816"/>
                  </a:lnTo>
                  <a:lnTo>
                    <a:pt x="1946" y="7846"/>
                  </a:lnTo>
                  <a:lnTo>
                    <a:pt x="1827" y="7936"/>
                  </a:lnTo>
                  <a:lnTo>
                    <a:pt x="1707" y="8025"/>
                  </a:lnTo>
                  <a:lnTo>
                    <a:pt x="1377" y="8355"/>
                  </a:lnTo>
                  <a:lnTo>
                    <a:pt x="1078" y="8684"/>
                  </a:lnTo>
                  <a:lnTo>
                    <a:pt x="838" y="9044"/>
                  </a:lnTo>
                  <a:lnTo>
                    <a:pt x="629" y="9373"/>
                  </a:lnTo>
                  <a:lnTo>
                    <a:pt x="449" y="9732"/>
                  </a:lnTo>
                  <a:lnTo>
                    <a:pt x="299" y="10062"/>
                  </a:lnTo>
                  <a:lnTo>
                    <a:pt x="180" y="10421"/>
                  </a:lnTo>
                  <a:lnTo>
                    <a:pt x="90" y="10750"/>
                  </a:lnTo>
                  <a:lnTo>
                    <a:pt x="30" y="11110"/>
                  </a:lnTo>
                  <a:lnTo>
                    <a:pt x="0" y="11469"/>
                  </a:lnTo>
                  <a:lnTo>
                    <a:pt x="0" y="11798"/>
                  </a:lnTo>
                  <a:lnTo>
                    <a:pt x="30" y="12158"/>
                  </a:lnTo>
                  <a:lnTo>
                    <a:pt x="60" y="12517"/>
                  </a:lnTo>
                  <a:lnTo>
                    <a:pt x="120" y="12846"/>
                  </a:lnTo>
                  <a:lnTo>
                    <a:pt x="240" y="13176"/>
                  </a:lnTo>
                  <a:lnTo>
                    <a:pt x="359" y="13535"/>
                  </a:lnTo>
                  <a:lnTo>
                    <a:pt x="479" y="13864"/>
                  </a:lnTo>
                  <a:lnTo>
                    <a:pt x="629" y="14194"/>
                  </a:lnTo>
                  <a:lnTo>
                    <a:pt x="808" y="14523"/>
                  </a:lnTo>
                  <a:lnTo>
                    <a:pt x="1018" y="14853"/>
                  </a:lnTo>
                  <a:lnTo>
                    <a:pt x="1437" y="15451"/>
                  </a:lnTo>
                  <a:lnTo>
                    <a:pt x="1946" y="16050"/>
                  </a:lnTo>
                  <a:lnTo>
                    <a:pt x="2485" y="16619"/>
                  </a:lnTo>
                  <a:lnTo>
                    <a:pt x="3054" y="17158"/>
                  </a:lnTo>
                  <a:lnTo>
                    <a:pt x="3683" y="17667"/>
                  </a:lnTo>
                  <a:lnTo>
                    <a:pt x="4312" y="18116"/>
                  </a:lnTo>
                  <a:lnTo>
                    <a:pt x="5031" y="18566"/>
                  </a:lnTo>
                  <a:lnTo>
                    <a:pt x="5779" y="18985"/>
                  </a:lnTo>
                  <a:lnTo>
                    <a:pt x="6498" y="19374"/>
                  </a:lnTo>
                  <a:lnTo>
                    <a:pt x="7246" y="19703"/>
                  </a:lnTo>
                  <a:lnTo>
                    <a:pt x="7995" y="20003"/>
                  </a:lnTo>
                  <a:lnTo>
                    <a:pt x="8743" y="20242"/>
                  </a:lnTo>
                  <a:lnTo>
                    <a:pt x="9492" y="20452"/>
                  </a:lnTo>
                  <a:lnTo>
                    <a:pt x="10271" y="20632"/>
                  </a:lnTo>
                  <a:lnTo>
                    <a:pt x="11049" y="20751"/>
                  </a:lnTo>
                  <a:lnTo>
                    <a:pt x="11828" y="20841"/>
                  </a:lnTo>
                  <a:lnTo>
                    <a:pt x="12606" y="20901"/>
                  </a:lnTo>
                  <a:lnTo>
                    <a:pt x="13415" y="20901"/>
                  </a:lnTo>
                  <a:lnTo>
                    <a:pt x="14223" y="20871"/>
                  </a:lnTo>
                  <a:lnTo>
                    <a:pt x="15032" y="20781"/>
                  </a:lnTo>
                  <a:lnTo>
                    <a:pt x="15870" y="20662"/>
                  </a:lnTo>
                  <a:lnTo>
                    <a:pt x="16708" y="20482"/>
                  </a:lnTo>
                  <a:lnTo>
                    <a:pt x="17816" y="20212"/>
                  </a:lnTo>
                  <a:lnTo>
                    <a:pt x="18954" y="19883"/>
                  </a:lnTo>
                  <a:lnTo>
                    <a:pt x="20092" y="19494"/>
                  </a:lnTo>
                  <a:lnTo>
                    <a:pt x="21260" y="19045"/>
                  </a:lnTo>
                  <a:lnTo>
                    <a:pt x="22398" y="18536"/>
                  </a:lnTo>
                  <a:lnTo>
                    <a:pt x="23536" y="17967"/>
                  </a:lnTo>
                  <a:lnTo>
                    <a:pt x="24613" y="17338"/>
                  </a:lnTo>
                  <a:lnTo>
                    <a:pt x="25152" y="17008"/>
                  </a:lnTo>
                  <a:lnTo>
                    <a:pt x="25691" y="16679"/>
                  </a:lnTo>
                  <a:lnTo>
                    <a:pt x="26200" y="16320"/>
                  </a:lnTo>
                  <a:lnTo>
                    <a:pt x="26680" y="15931"/>
                  </a:lnTo>
                  <a:lnTo>
                    <a:pt x="27159" y="15541"/>
                  </a:lnTo>
                  <a:lnTo>
                    <a:pt x="27608" y="15122"/>
                  </a:lnTo>
                  <a:lnTo>
                    <a:pt x="28057" y="14703"/>
                  </a:lnTo>
                  <a:lnTo>
                    <a:pt x="28476" y="14254"/>
                  </a:lnTo>
                  <a:lnTo>
                    <a:pt x="28865" y="13805"/>
                  </a:lnTo>
                  <a:lnTo>
                    <a:pt x="29255" y="13325"/>
                  </a:lnTo>
                  <a:lnTo>
                    <a:pt x="29584" y="12846"/>
                  </a:lnTo>
                  <a:lnTo>
                    <a:pt x="29913" y="12337"/>
                  </a:lnTo>
                  <a:lnTo>
                    <a:pt x="30213" y="11828"/>
                  </a:lnTo>
                  <a:lnTo>
                    <a:pt x="30482" y="11289"/>
                  </a:lnTo>
                  <a:lnTo>
                    <a:pt x="30722" y="10720"/>
                  </a:lnTo>
                  <a:lnTo>
                    <a:pt x="30932" y="10151"/>
                  </a:lnTo>
                  <a:lnTo>
                    <a:pt x="31111" y="9583"/>
                  </a:lnTo>
                  <a:lnTo>
                    <a:pt x="31231" y="8984"/>
                  </a:lnTo>
                  <a:lnTo>
                    <a:pt x="31321" y="8564"/>
                  </a:lnTo>
                  <a:lnTo>
                    <a:pt x="31381" y="8145"/>
                  </a:lnTo>
                  <a:lnTo>
                    <a:pt x="31411" y="7756"/>
                  </a:lnTo>
                  <a:lnTo>
                    <a:pt x="31411" y="7367"/>
                  </a:lnTo>
                  <a:lnTo>
                    <a:pt x="31411" y="6977"/>
                  </a:lnTo>
                  <a:lnTo>
                    <a:pt x="31381" y="6588"/>
                  </a:lnTo>
                  <a:lnTo>
                    <a:pt x="31321" y="6229"/>
                  </a:lnTo>
                  <a:lnTo>
                    <a:pt x="31261" y="5870"/>
                  </a:lnTo>
                  <a:lnTo>
                    <a:pt x="31171" y="5510"/>
                  </a:lnTo>
                  <a:lnTo>
                    <a:pt x="31081" y="5151"/>
                  </a:lnTo>
                  <a:lnTo>
                    <a:pt x="30962" y="4822"/>
                  </a:lnTo>
                  <a:lnTo>
                    <a:pt x="30812" y="4522"/>
                  </a:lnTo>
                  <a:lnTo>
                    <a:pt x="30662" y="4193"/>
                  </a:lnTo>
                  <a:lnTo>
                    <a:pt x="30482" y="3893"/>
                  </a:lnTo>
                  <a:lnTo>
                    <a:pt x="30303" y="3594"/>
                  </a:lnTo>
                  <a:lnTo>
                    <a:pt x="30093" y="3324"/>
                  </a:lnTo>
                  <a:lnTo>
                    <a:pt x="29884" y="3055"/>
                  </a:lnTo>
                  <a:lnTo>
                    <a:pt x="29644" y="2785"/>
                  </a:lnTo>
                  <a:lnTo>
                    <a:pt x="29135" y="2306"/>
                  </a:lnTo>
                  <a:lnTo>
                    <a:pt x="28566" y="1857"/>
                  </a:lnTo>
                  <a:lnTo>
                    <a:pt x="27937" y="1468"/>
                  </a:lnTo>
                  <a:lnTo>
                    <a:pt x="27278" y="1109"/>
                  </a:lnTo>
                  <a:lnTo>
                    <a:pt x="26590" y="809"/>
                  </a:lnTo>
                  <a:lnTo>
                    <a:pt x="25811" y="570"/>
                  </a:lnTo>
                  <a:lnTo>
                    <a:pt x="25033" y="360"/>
                  </a:lnTo>
                  <a:lnTo>
                    <a:pt x="24104" y="210"/>
                  </a:lnTo>
                  <a:lnTo>
                    <a:pt x="23146" y="90"/>
                  </a:lnTo>
                  <a:lnTo>
                    <a:pt x="22218" y="31"/>
                  </a:lnTo>
                  <a:lnTo>
                    <a:pt x="212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17;p57">
              <a:extLst>
                <a:ext uri="{FF2B5EF4-FFF2-40B4-BE49-F238E27FC236}">
                  <a16:creationId xmlns:a16="http://schemas.microsoft.com/office/drawing/2014/main" id="{85D8912D-2BA7-5AC6-AE12-D30383EA4131}"/>
                </a:ext>
              </a:extLst>
            </p:cNvPr>
            <p:cNvSpPr/>
            <p:nvPr/>
          </p:nvSpPr>
          <p:spPr>
            <a:xfrm>
              <a:off x="10816811" y="3189681"/>
              <a:ext cx="188672" cy="66622"/>
            </a:xfrm>
            <a:custGeom>
              <a:avLst/>
              <a:gdLst/>
              <a:ahLst/>
              <a:cxnLst/>
              <a:rect l="l" t="t" r="r" b="b"/>
              <a:pathLst>
                <a:path w="25961" h="9164" extrusionOk="0">
                  <a:moveTo>
                    <a:pt x="17727" y="0"/>
                  </a:moveTo>
                  <a:lnTo>
                    <a:pt x="16858" y="30"/>
                  </a:lnTo>
                  <a:lnTo>
                    <a:pt x="16020" y="60"/>
                  </a:lnTo>
                  <a:lnTo>
                    <a:pt x="15181" y="150"/>
                  </a:lnTo>
                  <a:lnTo>
                    <a:pt x="14343" y="240"/>
                  </a:lnTo>
                  <a:lnTo>
                    <a:pt x="13505" y="390"/>
                  </a:lnTo>
                  <a:lnTo>
                    <a:pt x="12696" y="539"/>
                  </a:lnTo>
                  <a:lnTo>
                    <a:pt x="11888" y="719"/>
                  </a:lnTo>
                  <a:lnTo>
                    <a:pt x="11049" y="959"/>
                  </a:lnTo>
                  <a:lnTo>
                    <a:pt x="10271" y="1198"/>
                  </a:lnTo>
                  <a:lnTo>
                    <a:pt x="9462" y="1468"/>
                  </a:lnTo>
                  <a:lnTo>
                    <a:pt x="8684" y="1767"/>
                  </a:lnTo>
                  <a:lnTo>
                    <a:pt x="7905" y="2096"/>
                  </a:lnTo>
                  <a:lnTo>
                    <a:pt x="7127" y="2426"/>
                  </a:lnTo>
                  <a:lnTo>
                    <a:pt x="6378" y="2815"/>
                  </a:lnTo>
                  <a:lnTo>
                    <a:pt x="5659" y="3234"/>
                  </a:lnTo>
                  <a:lnTo>
                    <a:pt x="4911" y="3654"/>
                  </a:lnTo>
                  <a:lnTo>
                    <a:pt x="4222" y="4103"/>
                  </a:lnTo>
                  <a:lnTo>
                    <a:pt x="3503" y="4612"/>
                  </a:lnTo>
                  <a:lnTo>
                    <a:pt x="2845" y="5121"/>
                  </a:lnTo>
                  <a:lnTo>
                    <a:pt x="2156" y="5660"/>
                  </a:lnTo>
                  <a:lnTo>
                    <a:pt x="1527" y="6199"/>
                  </a:lnTo>
                  <a:lnTo>
                    <a:pt x="898" y="6798"/>
                  </a:lnTo>
                  <a:lnTo>
                    <a:pt x="270" y="7426"/>
                  </a:lnTo>
                  <a:lnTo>
                    <a:pt x="150" y="7606"/>
                  </a:lnTo>
                  <a:lnTo>
                    <a:pt x="30" y="7786"/>
                  </a:lnTo>
                  <a:lnTo>
                    <a:pt x="0" y="7995"/>
                  </a:lnTo>
                  <a:lnTo>
                    <a:pt x="0" y="8175"/>
                  </a:lnTo>
                  <a:lnTo>
                    <a:pt x="30" y="8355"/>
                  </a:lnTo>
                  <a:lnTo>
                    <a:pt x="120" y="8534"/>
                  </a:lnTo>
                  <a:lnTo>
                    <a:pt x="210" y="8714"/>
                  </a:lnTo>
                  <a:lnTo>
                    <a:pt x="359" y="8834"/>
                  </a:lnTo>
                  <a:lnTo>
                    <a:pt x="509" y="8953"/>
                  </a:lnTo>
                  <a:lnTo>
                    <a:pt x="689" y="9073"/>
                  </a:lnTo>
                  <a:lnTo>
                    <a:pt x="868" y="9133"/>
                  </a:lnTo>
                  <a:lnTo>
                    <a:pt x="1048" y="9163"/>
                  </a:lnTo>
                  <a:lnTo>
                    <a:pt x="1258" y="9133"/>
                  </a:lnTo>
                  <a:lnTo>
                    <a:pt x="1437" y="9073"/>
                  </a:lnTo>
                  <a:lnTo>
                    <a:pt x="1647" y="8983"/>
                  </a:lnTo>
                  <a:lnTo>
                    <a:pt x="1827" y="8834"/>
                  </a:lnTo>
                  <a:lnTo>
                    <a:pt x="2396" y="8265"/>
                  </a:lnTo>
                  <a:lnTo>
                    <a:pt x="2964" y="7756"/>
                  </a:lnTo>
                  <a:lnTo>
                    <a:pt x="3563" y="7217"/>
                  </a:lnTo>
                  <a:lnTo>
                    <a:pt x="4162" y="6738"/>
                  </a:lnTo>
                  <a:lnTo>
                    <a:pt x="4761" y="6259"/>
                  </a:lnTo>
                  <a:lnTo>
                    <a:pt x="5390" y="5809"/>
                  </a:lnTo>
                  <a:lnTo>
                    <a:pt x="6049" y="5390"/>
                  </a:lnTo>
                  <a:lnTo>
                    <a:pt x="6707" y="4971"/>
                  </a:lnTo>
                  <a:lnTo>
                    <a:pt x="7366" y="4582"/>
                  </a:lnTo>
                  <a:lnTo>
                    <a:pt x="8055" y="4222"/>
                  </a:lnTo>
                  <a:lnTo>
                    <a:pt x="8773" y="3893"/>
                  </a:lnTo>
                  <a:lnTo>
                    <a:pt x="9462" y="3594"/>
                  </a:lnTo>
                  <a:lnTo>
                    <a:pt x="10211" y="3294"/>
                  </a:lnTo>
                  <a:lnTo>
                    <a:pt x="10929" y="3055"/>
                  </a:lnTo>
                  <a:lnTo>
                    <a:pt x="11708" y="2845"/>
                  </a:lnTo>
                  <a:lnTo>
                    <a:pt x="12457" y="2635"/>
                  </a:lnTo>
                  <a:lnTo>
                    <a:pt x="13235" y="2486"/>
                  </a:lnTo>
                  <a:lnTo>
                    <a:pt x="14014" y="2366"/>
                  </a:lnTo>
                  <a:lnTo>
                    <a:pt x="14792" y="2246"/>
                  </a:lnTo>
                  <a:lnTo>
                    <a:pt x="15571" y="2186"/>
                  </a:lnTo>
                  <a:lnTo>
                    <a:pt x="16319" y="2126"/>
                  </a:lnTo>
                  <a:lnTo>
                    <a:pt x="17098" y="2096"/>
                  </a:lnTo>
                  <a:lnTo>
                    <a:pt x="17876" y="2096"/>
                  </a:lnTo>
                  <a:lnTo>
                    <a:pt x="18625" y="2126"/>
                  </a:lnTo>
                  <a:lnTo>
                    <a:pt x="19403" y="2156"/>
                  </a:lnTo>
                  <a:lnTo>
                    <a:pt x="20152" y="2246"/>
                  </a:lnTo>
                  <a:lnTo>
                    <a:pt x="21679" y="2426"/>
                  </a:lnTo>
                  <a:lnTo>
                    <a:pt x="23236" y="2665"/>
                  </a:lnTo>
                  <a:lnTo>
                    <a:pt x="24763" y="2965"/>
                  </a:lnTo>
                  <a:lnTo>
                    <a:pt x="25003" y="2995"/>
                  </a:lnTo>
                  <a:lnTo>
                    <a:pt x="25182" y="2965"/>
                  </a:lnTo>
                  <a:lnTo>
                    <a:pt x="25362" y="2935"/>
                  </a:lnTo>
                  <a:lnTo>
                    <a:pt x="25542" y="2845"/>
                  </a:lnTo>
                  <a:lnTo>
                    <a:pt x="25662" y="2725"/>
                  </a:lnTo>
                  <a:lnTo>
                    <a:pt x="25781" y="2606"/>
                  </a:lnTo>
                  <a:lnTo>
                    <a:pt x="25871" y="2426"/>
                  </a:lnTo>
                  <a:lnTo>
                    <a:pt x="25931" y="2276"/>
                  </a:lnTo>
                  <a:lnTo>
                    <a:pt x="25961" y="2096"/>
                  </a:lnTo>
                  <a:lnTo>
                    <a:pt x="25961" y="1947"/>
                  </a:lnTo>
                  <a:lnTo>
                    <a:pt x="25931" y="1767"/>
                  </a:lnTo>
                  <a:lnTo>
                    <a:pt x="25871" y="1587"/>
                  </a:lnTo>
                  <a:lnTo>
                    <a:pt x="25781" y="1438"/>
                  </a:lnTo>
                  <a:lnTo>
                    <a:pt x="25662" y="1318"/>
                  </a:lnTo>
                  <a:lnTo>
                    <a:pt x="25482" y="1198"/>
                  </a:lnTo>
                  <a:lnTo>
                    <a:pt x="25302" y="1108"/>
                  </a:lnTo>
                  <a:lnTo>
                    <a:pt x="24464" y="869"/>
                  </a:lnTo>
                  <a:lnTo>
                    <a:pt x="23625" y="659"/>
                  </a:lnTo>
                  <a:lnTo>
                    <a:pt x="22787" y="480"/>
                  </a:lnTo>
                  <a:lnTo>
                    <a:pt x="21949" y="330"/>
                  </a:lnTo>
                  <a:lnTo>
                    <a:pt x="21110" y="210"/>
                  </a:lnTo>
                  <a:lnTo>
                    <a:pt x="20242" y="120"/>
                  </a:lnTo>
                  <a:lnTo>
                    <a:pt x="19403" y="30"/>
                  </a:lnTo>
                  <a:lnTo>
                    <a:pt x="185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718;p57">
              <a:extLst>
                <a:ext uri="{FF2B5EF4-FFF2-40B4-BE49-F238E27FC236}">
                  <a16:creationId xmlns:a16="http://schemas.microsoft.com/office/drawing/2014/main" id="{160C3C25-7EC5-B970-A08C-40F4345C3513}"/>
                </a:ext>
              </a:extLst>
            </p:cNvPr>
            <p:cNvSpPr/>
            <p:nvPr/>
          </p:nvSpPr>
          <p:spPr>
            <a:xfrm>
              <a:off x="11034881" y="3123299"/>
              <a:ext cx="32428" cy="15681"/>
            </a:xfrm>
            <a:custGeom>
              <a:avLst/>
              <a:gdLst/>
              <a:ahLst/>
              <a:cxnLst/>
              <a:rect l="l" t="t" r="r" b="b"/>
              <a:pathLst>
                <a:path w="4462" h="2157" extrusionOk="0">
                  <a:moveTo>
                    <a:pt x="1767" y="1"/>
                  </a:moveTo>
                  <a:lnTo>
                    <a:pt x="1348" y="61"/>
                  </a:lnTo>
                  <a:lnTo>
                    <a:pt x="959" y="150"/>
                  </a:lnTo>
                  <a:lnTo>
                    <a:pt x="539" y="300"/>
                  </a:lnTo>
                  <a:lnTo>
                    <a:pt x="360" y="390"/>
                  </a:lnTo>
                  <a:lnTo>
                    <a:pt x="210" y="510"/>
                  </a:lnTo>
                  <a:lnTo>
                    <a:pt x="120" y="630"/>
                  </a:lnTo>
                  <a:lnTo>
                    <a:pt x="60" y="779"/>
                  </a:lnTo>
                  <a:lnTo>
                    <a:pt x="30" y="959"/>
                  </a:lnTo>
                  <a:lnTo>
                    <a:pt x="0" y="1109"/>
                  </a:lnTo>
                  <a:lnTo>
                    <a:pt x="30" y="1288"/>
                  </a:lnTo>
                  <a:lnTo>
                    <a:pt x="90" y="1438"/>
                  </a:lnTo>
                  <a:lnTo>
                    <a:pt x="150" y="1588"/>
                  </a:lnTo>
                  <a:lnTo>
                    <a:pt x="240" y="1737"/>
                  </a:lnTo>
                  <a:lnTo>
                    <a:pt x="360" y="1887"/>
                  </a:lnTo>
                  <a:lnTo>
                    <a:pt x="509" y="1977"/>
                  </a:lnTo>
                  <a:lnTo>
                    <a:pt x="659" y="2067"/>
                  </a:lnTo>
                  <a:lnTo>
                    <a:pt x="839" y="2127"/>
                  </a:lnTo>
                  <a:lnTo>
                    <a:pt x="1198" y="2127"/>
                  </a:lnTo>
                  <a:lnTo>
                    <a:pt x="1677" y="2037"/>
                  </a:lnTo>
                  <a:lnTo>
                    <a:pt x="2156" y="2007"/>
                  </a:lnTo>
                  <a:lnTo>
                    <a:pt x="2635" y="2037"/>
                  </a:lnTo>
                  <a:lnTo>
                    <a:pt x="3114" y="2097"/>
                  </a:lnTo>
                  <a:lnTo>
                    <a:pt x="3324" y="2157"/>
                  </a:lnTo>
                  <a:lnTo>
                    <a:pt x="3534" y="2157"/>
                  </a:lnTo>
                  <a:lnTo>
                    <a:pt x="3713" y="2127"/>
                  </a:lnTo>
                  <a:lnTo>
                    <a:pt x="3893" y="2067"/>
                  </a:lnTo>
                  <a:lnTo>
                    <a:pt x="4073" y="1977"/>
                  </a:lnTo>
                  <a:lnTo>
                    <a:pt x="4192" y="1857"/>
                  </a:lnTo>
                  <a:lnTo>
                    <a:pt x="4342" y="1707"/>
                  </a:lnTo>
                  <a:lnTo>
                    <a:pt x="4432" y="1498"/>
                  </a:lnTo>
                  <a:lnTo>
                    <a:pt x="4462" y="1318"/>
                  </a:lnTo>
                  <a:lnTo>
                    <a:pt x="4462" y="1109"/>
                  </a:lnTo>
                  <a:lnTo>
                    <a:pt x="4462" y="929"/>
                  </a:lnTo>
                  <a:lnTo>
                    <a:pt x="4372" y="719"/>
                  </a:lnTo>
                  <a:lnTo>
                    <a:pt x="4282" y="540"/>
                  </a:lnTo>
                  <a:lnTo>
                    <a:pt x="4162" y="390"/>
                  </a:lnTo>
                  <a:lnTo>
                    <a:pt x="4013" y="270"/>
                  </a:lnTo>
                  <a:lnTo>
                    <a:pt x="3833" y="210"/>
                  </a:lnTo>
                  <a:lnTo>
                    <a:pt x="3414" y="120"/>
                  </a:lnTo>
                  <a:lnTo>
                    <a:pt x="2995" y="61"/>
                  </a:lnTo>
                  <a:lnTo>
                    <a:pt x="2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19;p57">
              <a:extLst>
                <a:ext uri="{FF2B5EF4-FFF2-40B4-BE49-F238E27FC236}">
                  <a16:creationId xmlns:a16="http://schemas.microsoft.com/office/drawing/2014/main" id="{F5B723E1-B8C7-9CE2-E244-09046DEF4604}"/>
                </a:ext>
              </a:extLst>
            </p:cNvPr>
            <p:cNvSpPr/>
            <p:nvPr/>
          </p:nvSpPr>
          <p:spPr>
            <a:xfrm>
              <a:off x="11080802" y="3163784"/>
              <a:ext cx="25901" cy="30701"/>
            </a:xfrm>
            <a:custGeom>
              <a:avLst/>
              <a:gdLst/>
              <a:ahLst/>
              <a:cxnLst/>
              <a:rect l="l" t="t" r="r" b="b"/>
              <a:pathLst>
                <a:path w="3564" h="4223" extrusionOk="0">
                  <a:moveTo>
                    <a:pt x="2486" y="0"/>
                  </a:moveTo>
                  <a:lnTo>
                    <a:pt x="2306" y="30"/>
                  </a:lnTo>
                  <a:lnTo>
                    <a:pt x="2126" y="120"/>
                  </a:lnTo>
                  <a:lnTo>
                    <a:pt x="1977" y="210"/>
                  </a:lnTo>
                  <a:lnTo>
                    <a:pt x="1827" y="330"/>
                  </a:lnTo>
                  <a:lnTo>
                    <a:pt x="1707" y="509"/>
                  </a:lnTo>
                  <a:lnTo>
                    <a:pt x="1258" y="1078"/>
                  </a:lnTo>
                  <a:lnTo>
                    <a:pt x="839" y="1647"/>
                  </a:lnTo>
                  <a:lnTo>
                    <a:pt x="629" y="1917"/>
                  </a:lnTo>
                  <a:lnTo>
                    <a:pt x="420" y="2216"/>
                  </a:lnTo>
                  <a:lnTo>
                    <a:pt x="240" y="2545"/>
                  </a:lnTo>
                  <a:lnTo>
                    <a:pt x="90" y="2875"/>
                  </a:lnTo>
                  <a:lnTo>
                    <a:pt x="30" y="3054"/>
                  </a:lnTo>
                  <a:lnTo>
                    <a:pt x="0" y="3234"/>
                  </a:lnTo>
                  <a:lnTo>
                    <a:pt x="30" y="3414"/>
                  </a:lnTo>
                  <a:lnTo>
                    <a:pt x="90" y="3563"/>
                  </a:lnTo>
                  <a:lnTo>
                    <a:pt x="180" y="3713"/>
                  </a:lnTo>
                  <a:lnTo>
                    <a:pt x="270" y="3863"/>
                  </a:lnTo>
                  <a:lnTo>
                    <a:pt x="390" y="3983"/>
                  </a:lnTo>
                  <a:lnTo>
                    <a:pt x="539" y="4072"/>
                  </a:lnTo>
                  <a:lnTo>
                    <a:pt x="689" y="4162"/>
                  </a:lnTo>
                  <a:lnTo>
                    <a:pt x="839" y="4222"/>
                  </a:lnTo>
                  <a:lnTo>
                    <a:pt x="1168" y="4222"/>
                  </a:lnTo>
                  <a:lnTo>
                    <a:pt x="1348" y="4192"/>
                  </a:lnTo>
                  <a:lnTo>
                    <a:pt x="1498" y="4102"/>
                  </a:lnTo>
                  <a:lnTo>
                    <a:pt x="1617" y="3983"/>
                  </a:lnTo>
                  <a:lnTo>
                    <a:pt x="1737" y="3833"/>
                  </a:lnTo>
                  <a:lnTo>
                    <a:pt x="2156" y="3234"/>
                  </a:lnTo>
                  <a:lnTo>
                    <a:pt x="2576" y="2665"/>
                  </a:lnTo>
                  <a:lnTo>
                    <a:pt x="3414" y="1497"/>
                  </a:lnTo>
                  <a:lnTo>
                    <a:pt x="3504" y="1318"/>
                  </a:lnTo>
                  <a:lnTo>
                    <a:pt x="3564" y="1108"/>
                  </a:lnTo>
                  <a:lnTo>
                    <a:pt x="3564" y="928"/>
                  </a:lnTo>
                  <a:lnTo>
                    <a:pt x="3504" y="749"/>
                  </a:lnTo>
                  <a:lnTo>
                    <a:pt x="3444" y="569"/>
                  </a:lnTo>
                  <a:lnTo>
                    <a:pt x="3324" y="389"/>
                  </a:lnTo>
                  <a:lnTo>
                    <a:pt x="3204" y="240"/>
                  </a:lnTo>
                  <a:lnTo>
                    <a:pt x="3055" y="120"/>
                  </a:lnTo>
                  <a:lnTo>
                    <a:pt x="2875" y="60"/>
                  </a:lnTo>
                  <a:lnTo>
                    <a:pt x="26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20;p57">
              <a:extLst>
                <a:ext uri="{FF2B5EF4-FFF2-40B4-BE49-F238E27FC236}">
                  <a16:creationId xmlns:a16="http://schemas.microsoft.com/office/drawing/2014/main" id="{F74AD1BB-EC79-360F-2F40-0D61B43A1A52}"/>
                </a:ext>
              </a:extLst>
            </p:cNvPr>
            <p:cNvSpPr/>
            <p:nvPr/>
          </p:nvSpPr>
          <p:spPr>
            <a:xfrm>
              <a:off x="11039671" y="3211224"/>
              <a:ext cx="22638" cy="28964"/>
            </a:xfrm>
            <a:custGeom>
              <a:avLst/>
              <a:gdLst/>
              <a:ahLst/>
              <a:cxnLst/>
              <a:rect l="l" t="t" r="r" b="b"/>
              <a:pathLst>
                <a:path w="3115" h="3984" extrusionOk="0">
                  <a:moveTo>
                    <a:pt x="1018" y="1"/>
                  </a:moveTo>
                  <a:lnTo>
                    <a:pt x="839" y="31"/>
                  </a:lnTo>
                  <a:lnTo>
                    <a:pt x="659" y="91"/>
                  </a:lnTo>
                  <a:lnTo>
                    <a:pt x="479" y="180"/>
                  </a:lnTo>
                  <a:lnTo>
                    <a:pt x="329" y="300"/>
                  </a:lnTo>
                  <a:lnTo>
                    <a:pt x="210" y="450"/>
                  </a:lnTo>
                  <a:lnTo>
                    <a:pt x="120" y="600"/>
                  </a:lnTo>
                  <a:lnTo>
                    <a:pt x="60" y="749"/>
                  </a:lnTo>
                  <a:lnTo>
                    <a:pt x="0" y="929"/>
                  </a:lnTo>
                  <a:lnTo>
                    <a:pt x="30" y="1139"/>
                  </a:lnTo>
                  <a:lnTo>
                    <a:pt x="90" y="1318"/>
                  </a:lnTo>
                  <a:lnTo>
                    <a:pt x="180" y="1528"/>
                  </a:lnTo>
                  <a:lnTo>
                    <a:pt x="479" y="2037"/>
                  </a:lnTo>
                  <a:lnTo>
                    <a:pt x="749" y="2576"/>
                  </a:lnTo>
                  <a:lnTo>
                    <a:pt x="1048" y="3115"/>
                  </a:lnTo>
                  <a:lnTo>
                    <a:pt x="1198" y="3354"/>
                  </a:lnTo>
                  <a:lnTo>
                    <a:pt x="1378" y="3624"/>
                  </a:lnTo>
                  <a:lnTo>
                    <a:pt x="1497" y="3744"/>
                  </a:lnTo>
                  <a:lnTo>
                    <a:pt x="1647" y="3864"/>
                  </a:lnTo>
                  <a:lnTo>
                    <a:pt x="1827" y="3953"/>
                  </a:lnTo>
                  <a:lnTo>
                    <a:pt x="2006" y="3983"/>
                  </a:lnTo>
                  <a:lnTo>
                    <a:pt x="2186" y="3983"/>
                  </a:lnTo>
                  <a:lnTo>
                    <a:pt x="2396" y="3953"/>
                  </a:lnTo>
                  <a:lnTo>
                    <a:pt x="2575" y="3893"/>
                  </a:lnTo>
                  <a:lnTo>
                    <a:pt x="2725" y="3804"/>
                  </a:lnTo>
                  <a:lnTo>
                    <a:pt x="2845" y="3684"/>
                  </a:lnTo>
                  <a:lnTo>
                    <a:pt x="2935" y="3564"/>
                  </a:lnTo>
                  <a:lnTo>
                    <a:pt x="3024" y="3414"/>
                  </a:lnTo>
                  <a:lnTo>
                    <a:pt x="3084" y="3265"/>
                  </a:lnTo>
                  <a:lnTo>
                    <a:pt x="3114" y="3115"/>
                  </a:lnTo>
                  <a:lnTo>
                    <a:pt x="3114" y="2965"/>
                  </a:lnTo>
                  <a:lnTo>
                    <a:pt x="3084" y="2786"/>
                  </a:lnTo>
                  <a:lnTo>
                    <a:pt x="3024" y="2666"/>
                  </a:lnTo>
                  <a:lnTo>
                    <a:pt x="2755" y="2097"/>
                  </a:lnTo>
                  <a:lnTo>
                    <a:pt x="2455" y="1558"/>
                  </a:lnTo>
                  <a:lnTo>
                    <a:pt x="2156" y="989"/>
                  </a:lnTo>
                  <a:lnTo>
                    <a:pt x="1857" y="450"/>
                  </a:lnTo>
                  <a:lnTo>
                    <a:pt x="1707" y="270"/>
                  </a:lnTo>
                  <a:lnTo>
                    <a:pt x="1557" y="151"/>
                  </a:lnTo>
                  <a:lnTo>
                    <a:pt x="1378" y="61"/>
                  </a:lnTo>
                  <a:lnTo>
                    <a:pt x="1198" y="31"/>
                  </a:lnTo>
                  <a:lnTo>
                    <a:pt x="10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21;p57">
              <a:extLst>
                <a:ext uri="{FF2B5EF4-FFF2-40B4-BE49-F238E27FC236}">
                  <a16:creationId xmlns:a16="http://schemas.microsoft.com/office/drawing/2014/main" id="{852B0AB9-39D0-C13C-5820-D6027B1ECF20}"/>
                </a:ext>
              </a:extLst>
            </p:cNvPr>
            <p:cNvSpPr/>
            <p:nvPr/>
          </p:nvSpPr>
          <p:spPr>
            <a:xfrm>
              <a:off x="11090810" y="3242565"/>
              <a:ext cx="15458" cy="25263"/>
            </a:xfrm>
            <a:custGeom>
              <a:avLst/>
              <a:gdLst/>
              <a:ahLst/>
              <a:cxnLst/>
              <a:rect l="l" t="t" r="r" b="b"/>
              <a:pathLst>
                <a:path w="2127" h="3475" extrusionOk="0">
                  <a:moveTo>
                    <a:pt x="1079" y="1"/>
                  </a:moveTo>
                  <a:lnTo>
                    <a:pt x="869" y="31"/>
                  </a:lnTo>
                  <a:lnTo>
                    <a:pt x="690" y="120"/>
                  </a:lnTo>
                  <a:lnTo>
                    <a:pt x="540" y="240"/>
                  </a:lnTo>
                  <a:lnTo>
                    <a:pt x="420" y="360"/>
                  </a:lnTo>
                  <a:lnTo>
                    <a:pt x="330" y="510"/>
                  </a:lnTo>
                  <a:lnTo>
                    <a:pt x="270" y="689"/>
                  </a:lnTo>
                  <a:lnTo>
                    <a:pt x="240" y="869"/>
                  </a:lnTo>
                  <a:lnTo>
                    <a:pt x="210" y="1079"/>
                  </a:lnTo>
                  <a:lnTo>
                    <a:pt x="210" y="1378"/>
                  </a:lnTo>
                  <a:lnTo>
                    <a:pt x="180" y="1677"/>
                  </a:lnTo>
                  <a:lnTo>
                    <a:pt x="151" y="1977"/>
                  </a:lnTo>
                  <a:lnTo>
                    <a:pt x="61" y="2246"/>
                  </a:lnTo>
                  <a:lnTo>
                    <a:pt x="1" y="2426"/>
                  </a:lnTo>
                  <a:lnTo>
                    <a:pt x="1" y="2606"/>
                  </a:lnTo>
                  <a:lnTo>
                    <a:pt x="31" y="2785"/>
                  </a:lnTo>
                  <a:lnTo>
                    <a:pt x="91" y="2935"/>
                  </a:lnTo>
                  <a:lnTo>
                    <a:pt x="180" y="3055"/>
                  </a:lnTo>
                  <a:lnTo>
                    <a:pt x="300" y="3175"/>
                  </a:lnTo>
                  <a:lnTo>
                    <a:pt x="420" y="3294"/>
                  </a:lnTo>
                  <a:lnTo>
                    <a:pt x="570" y="3384"/>
                  </a:lnTo>
                  <a:lnTo>
                    <a:pt x="719" y="3444"/>
                  </a:lnTo>
                  <a:lnTo>
                    <a:pt x="899" y="3474"/>
                  </a:lnTo>
                  <a:lnTo>
                    <a:pt x="1049" y="3474"/>
                  </a:lnTo>
                  <a:lnTo>
                    <a:pt x="1228" y="3444"/>
                  </a:lnTo>
                  <a:lnTo>
                    <a:pt x="1378" y="3414"/>
                  </a:lnTo>
                  <a:lnTo>
                    <a:pt x="1528" y="3324"/>
                  </a:lnTo>
                  <a:lnTo>
                    <a:pt x="1648" y="3205"/>
                  </a:lnTo>
                  <a:lnTo>
                    <a:pt x="1767" y="3025"/>
                  </a:lnTo>
                  <a:lnTo>
                    <a:pt x="1887" y="2785"/>
                  </a:lnTo>
                  <a:lnTo>
                    <a:pt x="1977" y="2516"/>
                  </a:lnTo>
                  <a:lnTo>
                    <a:pt x="2037" y="2246"/>
                  </a:lnTo>
                  <a:lnTo>
                    <a:pt x="2097" y="1977"/>
                  </a:lnTo>
                  <a:lnTo>
                    <a:pt x="2127" y="1408"/>
                  </a:lnTo>
                  <a:lnTo>
                    <a:pt x="2127" y="839"/>
                  </a:lnTo>
                  <a:lnTo>
                    <a:pt x="2127" y="659"/>
                  </a:lnTo>
                  <a:lnTo>
                    <a:pt x="2037" y="480"/>
                  </a:lnTo>
                  <a:lnTo>
                    <a:pt x="1917" y="330"/>
                  </a:lnTo>
                  <a:lnTo>
                    <a:pt x="1767" y="210"/>
                  </a:lnTo>
                  <a:lnTo>
                    <a:pt x="1618" y="90"/>
                  </a:lnTo>
                  <a:lnTo>
                    <a:pt x="1438" y="31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22;p57">
              <a:extLst>
                <a:ext uri="{FF2B5EF4-FFF2-40B4-BE49-F238E27FC236}">
                  <a16:creationId xmlns:a16="http://schemas.microsoft.com/office/drawing/2014/main" id="{4E0E13C0-572E-0C89-C5BF-B2BF22E08DAD}"/>
                </a:ext>
              </a:extLst>
            </p:cNvPr>
            <p:cNvSpPr/>
            <p:nvPr/>
          </p:nvSpPr>
          <p:spPr>
            <a:xfrm>
              <a:off x="11028783" y="3273688"/>
              <a:ext cx="28736" cy="28746"/>
            </a:xfrm>
            <a:custGeom>
              <a:avLst/>
              <a:gdLst/>
              <a:ahLst/>
              <a:cxnLst/>
              <a:rect l="l" t="t" r="r" b="b"/>
              <a:pathLst>
                <a:path w="3954" h="3954" extrusionOk="0">
                  <a:moveTo>
                    <a:pt x="869" y="1"/>
                  </a:moveTo>
                  <a:lnTo>
                    <a:pt x="690" y="60"/>
                  </a:lnTo>
                  <a:lnTo>
                    <a:pt x="540" y="120"/>
                  </a:lnTo>
                  <a:lnTo>
                    <a:pt x="420" y="210"/>
                  </a:lnTo>
                  <a:lnTo>
                    <a:pt x="270" y="300"/>
                  </a:lnTo>
                  <a:lnTo>
                    <a:pt x="181" y="420"/>
                  </a:lnTo>
                  <a:lnTo>
                    <a:pt x="91" y="569"/>
                  </a:lnTo>
                  <a:lnTo>
                    <a:pt x="31" y="719"/>
                  </a:lnTo>
                  <a:lnTo>
                    <a:pt x="1" y="869"/>
                  </a:lnTo>
                  <a:lnTo>
                    <a:pt x="1" y="1049"/>
                  </a:lnTo>
                  <a:lnTo>
                    <a:pt x="31" y="1198"/>
                  </a:lnTo>
                  <a:lnTo>
                    <a:pt x="91" y="1378"/>
                  </a:lnTo>
                  <a:lnTo>
                    <a:pt x="181" y="1528"/>
                  </a:lnTo>
                  <a:lnTo>
                    <a:pt x="660" y="2067"/>
                  </a:lnTo>
                  <a:lnTo>
                    <a:pt x="1169" y="2576"/>
                  </a:lnTo>
                  <a:lnTo>
                    <a:pt x="2187" y="3564"/>
                  </a:lnTo>
                  <a:lnTo>
                    <a:pt x="2337" y="3714"/>
                  </a:lnTo>
                  <a:lnTo>
                    <a:pt x="2486" y="3803"/>
                  </a:lnTo>
                  <a:lnTo>
                    <a:pt x="2666" y="3893"/>
                  </a:lnTo>
                  <a:lnTo>
                    <a:pt x="2846" y="3953"/>
                  </a:lnTo>
                  <a:lnTo>
                    <a:pt x="3025" y="3953"/>
                  </a:lnTo>
                  <a:lnTo>
                    <a:pt x="3205" y="3923"/>
                  </a:lnTo>
                  <a:lnTo>
                    <a:pt x="3385" y="3863"/>
                  </a:lnTo>
                  <a:lnTo>
                    <a:pt x="3564" y="3743"/>
                  </a:lnTo>
                  <a:lnTo>
                    <a:pt x="3684" y="3624"/>
                  </a:lnTo>
                  <a:lnTo>
                    <a:pt x="3804" y="3474"/>
                  </a:lnTo>
                  <a:lnTo>
                    <a:pt x="3894" y="3294"/>
                  </a:lnTo>
                  <a:lnTo>
                    <a:pt x="3924" y="3115"/>
                  </a:lnTo>
                  <a:lnTo>
                    <a:pt x="3953" y="2905"/>
                  </a:lnTo>
                  <a:lnTo>
                    <a:pt x="3924" y="2725"/>
                  </a:lnTo>
                  <a:lnTo>
                    <a:pt x="3864" y="2546"/>
                  </a:lnTo>
                  <a:lnTo>
                    <a:pt x="3744" y="2396"/>
                  </a:lnTo>
                  <a:lnTo>
                    <a:pt x="2636" y="1258"/>
                  </a:lnTo>
                  <a:lnTo>
                    <a:pt x="2067" y="719"/>
                  </a:lnTo>
                  <a:lnTo>
                    <a:pt x="1498" y="210"/>
                  </a:lnTo>
                  <a:lnTo>
                    <a:pt x="1348" y="90"/>
                  </a:lnTo>
                  <a:lnTo>
                    <a:pt x="1169" y="31"/>
                  </a:lnTo>
                  <a:lnTo>
                    <a:pt x="10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23;p57">
              <a:extLst>
                <a:ext uri="{FF2B5EF4-FFF2-40B4-BE49-F238E27FC236}">
                  <a16:creationId xmlns:a16="http://schemas.microsoft.com/office/drawing/2014/main" id="{56FBDEFF-6188-68DF-4DBB-2B4109C99877}"/>
                </a:ext>
              </a:extLst>
            </p:cNvPr>
            <p:cNvSpPr/>
            <p:nvPr/>
          </p:nvSpPr>
          <p:spPr>
            <a:xfrm>
              <a:off x="10966326" y="3271733"/>
              <a:ext cx="25683" cy="28956"/>
            </a:xfrm>
            <a:custGeom>
              <a:avLst/>
              <a:gdLst/>
              <a:ahLst/>
              <a:cxnLst/>
              <a:rect l="l" t="t" r="r" b="b"/>
              <a:pathLst>
                <a:path w="3534" h="3983" extrusionOk="0">
                  <a:moveTo>
                    <a:pt x="2515" y="0"/>
                  </a:moveTo>
                  <a:lnTo>
                    <a:pt x="2306" y="30"/>
                  </a:lnTo>
                  <a:lnTo>
                    <a:pt x="2126" y="90"/>
                  </a:lnTo>
                  <a:lnTo>
                    <a:pt x="1946" y="180"/>
                  </a:lnTo>
                  <a:lnTo>
                    <a:pt x="1797" y="300"/>
                  </a:lnTo>
                  <a:lnTo>
                    <a:pt x="1707" y="479"/>
                  </a:lnTo>
                  <a:lnTo>
                    <a:pt x="1408" y="1018"/>
                  </a:lnTo>
                  <a:lnTo>
                    <a:pt x="1228" y="1258"/>
                  </a:lnTo>
                  <a:lnTo>
                    <a:pt x="1048" y="1527"/>
                  </a:lnTo>
                  <a:lnTo>
                    <a:pt x="569" y="2036"/>
                  </a:lnTo>
                  <a:lnTo>
                    <a:pt x="330" y="2276"/>
                  </a:lnTo>
                  <a:lnTo>
                    <a:pt x="120" y="2545"/>
                  </a:lnTo>
                  <a:lnTo>
                    <a:pt x="60" y="2695"/>
                  </a:lnTo>
                  <a:lnTo>
                    <a:pt x="0" y="2845"/>
                  </a:lnTo>
                  <a:lnTo>
                    <a:pt x="0" y="2994"/>
                  </a:lnTo>
                  <a:lnTo>
                    <a:pt x="0" y="3174"/>
                  </a:lnTo>
                  <a:lnTo>
                    <a:pt x="60" y="3294"/>
                  </a:lnTo>
                  <a:lnTo>
                    <a:pt x="120" y="3444"/>
                  </a:lnTo>
                  <a:lnTo>
                    <a:pt x="210" y="3563"/>
                  </a:lnTo>
                  <a:lnTo>
                    <a:pt x="300" y="3683"/>
                  </a:lnTo>
                  <a:lnTo>
                    <a:pt x="419" y="3803"/>
                  </a:lnTo>
                  <a:lnTo>
                    <a:pt x="569" y="3893"/>
                  </a:lnTo>
                  <a:lnTo>
                    <a:pt x="689" y="3953"/>
                  </a:lnTo>
                  <a:lnTo>
                    <a:pt x="839" y="3983"/>
                  </a:lnTo>
                  <a:lnTo>
                    <a:pt x="1168" y="3983"/>
                  </a:lnTo>
                  <a:lnTo>
                    <a:pt x="1318" y="3923"/>
                  </a:lnTo>
                  <a:lnTo>
                    <a:pt x="1437" y="3863"/>
                  </a:lnTo>
                  <a:lnTo>
                    <a:pt x="1767" y="3623"/>
                  </a:lnTo>
                  <a:lnTo>
                    <a:pt x="2036" y="3354"/>
                  </a:lnTo>
                  <a:lnTo>
                    <a:pt x="2306" y="3084"/>
                  </a:lnTo>
                  <a:lnTo>
                    <a:pt x="2575" y="2815"/>
                  </a:lnTo>
                  <a:lnTo>
                    <a:pt x="2785" y="2485"/>
                  </a:lnTo>
                  <a:lnTo>
                    <a:pt x="3024" y="2186"/>
                  </a:lnTo>
                  <a:lnTo>
                    <a:pt x="3204" y="1857"/>
                  </a:lnTo>
                  <a:lnTo>
                    <a:pt x="3384" y="1527"/>
                  </a:lnTo>
                  <a:lnTo>
                    <a:pt x="3474" y="1348"/>
                  </a:lnTo>
                  <a:lnTo>
                    <a:pt x="3533" y="1138"/>
                  </a:lnTo>
                  <a:lnTo>
                    <a:pt x="3533" y="958"/>
                  </a:lnTo>
                  <a:lnTo>
                    <a:pt x="3504" y="779"/>
                  </a:lnTo>
                  <a:lnTo>
                    <a:pt x="3444" y="599"/>
                  </a:lnTo>
                  <a:lnTo>
                    <a:pt x="3354" y="419"/>
                  </a:lnTo>
                  <a:lnTo>
                    <a:pt x="3234" y="270"/>
                  </a:lnTo>
                  <a:lnTo>
                    <a:pt x="3084" y="150"/>
                  </a:lnTo>
                  <a:lnTo>
                    <a:pt x="2905" y="60"/>
                  </a:lnTo>
                  <a:lnTo>
                    <a:pt x="2695" y="30"/>
                  </a:lnTo>
                  <a:lnTo>
                    <a:pt x="2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24;p57">
              <a:extLst>
                <a:ext uri="{FF2B5EF4-FFF2-40B4-BE49-F238E27FC236}">
                  <a16:creationId xmlns:a16="http://schemas.microsoft.com/office/drawing/2014/main" id="{D00332E7-92D9-3F11-53A6-6BA4C5E461B3}"/>
                </a:ext>
              </a:extLst>
            </p:cNvPr>
            <p:cNvSpPr/>
            <p:nvPr/>
          </p:nvSpPr>
          <p:spPr>
            <a:xfrm>
              <a:off x="10958491" y="3327663"/>
              <a:ext cx="26773" cy="15899"/>
            </a:xfrm>
            <a:custGeom>
              <a:avLst/>
              <a:gdLst/>
              <a:ahLst/>
              <a:cxnLst/>
              <a:rect l="l" t="t" r="r" b="b"/>
              <a:pathLst>
                <a:path w="3684" h="2187" extrusionOk="0">
                  <a:moveTo>
                    <a:pt x="2605" y="1"/>
                  </a:moveTo>
                  <a:lnTo>
                    <a:pt x="2426" y="60"/>
                  </a:lnTo>
                  <a:lnTo>
                    <a:pt x="2246" y="120"/>
                  </a:lnTo>
                  <a:lnTo>
                    <a:pt x="2006" y="180"/>
                  </a:lnTo>
                  <a:lnTo>
                    <a:pt x="1707" y="180"/>
                  </a:lnTo>
                  <a:lnTo>
                    <a:pt x="1078" y="210"/>
                  </a:lnTo>
                  <a:lnTo>
                    <a:pt x="1018" y="270"/>
                  </a:lnTo>
                  <a:lnTo>
                    <a:pt x="869" y="270"/>
                  </a:lnTo>
                  <a:lnTo>
                    <a:pt x="809" y="240"/>
                  </a:lnTo>
                  <a:lnTo>
                    <a:pt x="569" y="300"/>
                  </a:lnTo>
                  <a:lnTo>
                    <a:pt x="360" y="450"/>
                  </a:lnTo>
                  <a:lnTo>
                    <a:pt x="180" y="599"/>
                  </a:lnTo>
                  <a:lnTo>
                    <a:pt x="90" y="749"/>
                  </a:lnTo>
                  <a:lnTo>
                    <a:pt x="30" y="899"/>
                  </a:lnTo>
                  <a:lnTo>
                    <a:pt x="0" y="1019"/>
                  </a:lnTo>
                  <a:lnTo>
                    <a:pt x="0" y="1168"/>
                  </a:lnTo>
                  <a:lnTo>
                    <a:pt x="0" y="1348"/>
                  </a:lnTo>
                  <a:lnTo>
                    <a:pt x="30" y="1468"/>
                  </a:lnTo>
                  <a:lnTo>
                    <a:pt x="90" y="1617"/>
                  </a:lnTo>
                  <a:lnTo>
                    <a:pt x="180" y="1737"/>
                  </a:lnTo>
                  <a:lnTo>
                    <a:pt x="330" y="1917"/>
                  </a:lnTo>
                  <a:lnTo>
                    <a:pt x="539" y="2037"/>
                  </a:lnTo>
                  <a:lnTo>
                    <a:pt x="749" y="2097"/>
                  </a:lnTo>
                  <a:lnTo>
                    <a:pt x="988" y="2156"/>
                  </a:lnTo>
                  <a:lnTo>
                    <a:pt x="1228" y="2186"/>
                  </a:lnTo>
                  <a:lnTo>
                    <a:pt x="1467" y="2156"/>
                  </a:lnTo>
                  <a:lnTo>
                    <a:pt x="1917" y="2127"/>
                  </a:lnTo>
                  <a:lnTo>
                    <a:pt x="2246" y="2097"/>
                  </a:lnTo>
                  <a:lnTo>
                    <a:pt x="2575" y="2037"/>
                  </a:lnTo>
                  <a:lnTo>
                    <a:pt x="2905" y="1917"/>
                  </a:lnTo>
                  <a:lnTo>
                    <a:pt x="3204" y="1797"/>
                  </a:lnTo>
                  <a:lnTo>
                    <a:pt x="3384" y="1707"/>
                  </a:lnTo>
                  <a:lnTo>
                    <a:pt x="3504" y="1558"/>
                  </a:lnTo>
                  <a:lnTo>
                    <a:pt x="3593" y="1378"/>
                  </a:lnTo>
                  <a:lnTo>
                    <a:pt x="3653" y="1198"/>
                  </a:lnTo>
                  <a:lnTo>
                    <a:pt x="3683" y="1019"/>
                  </a:lnTo>
                  <a:lnTo>
                    <a:pt x="3683" y="809"/>
                  </a:lnTo>
                  <a:lnTo>
                    <a:pt x="3653" y="629"/>
                  </a:lnTo>
                  <a:lnTo>
                    <a:pt x="3563" y="480"/>
                  </a:lnTo>
                  <a:lnTo>
                    <a:pt x="3444" y="300"/>
                  </a:lnTo>
                  <a:lnTo>
                    <a:pt x="3294" y="180"/>
                  </a:lnTo>
                  <a:lnTo>
                    <a:pt x="3144" y="90"/>
                  </a:lnTo>
                  <a:lnTo>
                    <a:pt x="2965" y="30"/>
                  </a:lnTo>
                  <a:lnTo>
                    <a:pt x="27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25;p57">
              <a:extLst>
                <a:ext uri="{FF2B5EF4-FFF2-40B4-BE49-F238E27FC236}">
                  <a16:creationId xmlns:a16="http://schemas.microsoft.com/office/drawing/2014/main" id="{B4D1D6EB-9A1D-8A2E-D84F-56C1840869EF}"/>
                </a:ext>
              </a:extLst>
            </p:cNvPr>
            <p:cNvSpPr/>
            <p:nvPr/>
          </p:nvSpPr>
          <p:spPr>
            <a:xfrm>
              <a:off x="10889719" y="3321354"/>
              <a:ext cx="15240" cy="26783"/>
            </a:xfrm>
            <a:custGeom>
              <a:avLst/>
              <a:gdLst/>
              <a:ahLst/>
              <a:cxnLst/>
              <a:rect l="l" t="t" r="r" b="b"/>
              <a:pathLst>
                <a:path w="2097" h="3684" extrusionOk="0">
                  <a:moveTo>
                    <a:pt x="988" y="0"/>
                  </a:moveTo>
                  <a:lnTo>
                    <a:pt x="809" y="30"/>
                  </a:lnTo>
                  <a:lnTo>
                    <a:pt x="659" y="90"/>
                  </a:lnTo>
                  <a:lnTo>
                    <a:pt x="539" y="180"/>
                  </a:lnTo>
                  <a:lnTo>
                    <a:pt x="419" y="270"/>
                  </a:lnTo>
                  <a:lnTo>
                    <a:pt x="300" y="419"/>
                  </a:lnTo>
                  <a:lnTo>
                    <a:pt x="240" y="569"/>
                  </a:lnTo>
                  <a:lnTo>
                    <a:pt x="210" y="779"/>
                  </a:lnTo>
                  <a:lnTo>
                    <a:pt x="180" y="1527"/>
                  </a:lnTo>
                  <a:lnTo>
                    <a:pt x="150" y="1917"/>
                  </a:lnTo>
                  <a:lnTo>
                    <a:pt x="60" y="2336"/>
                  </a:lnTo>
                  <a:lnTo>
                    <a:pt x="0" y="2515"/>
                  </a:lnTo>
                  <a:lnTo>
                    <a:pt x="0" y="2695"/>
                  </a:lnTo>
                  <a:lnTo>
                    <a:pt x="0" y="2875"/>
                  </a:lnTo>
                  <a:lnTo>
                    <a:pt x="30" y="3054"/>
                  </a:lnTo>
                  <a:lnTo>
                    <a:pt x="120" y="3234"/>
                  </a:lnTo>
                  <a:lnTo>
                    <a:pt x="210" y="3384"/>
                  </a:lnTo>
                  <a:lnTo>
                    <a:pt x="359" y="3504"/>
                  </a:lnTo>
                  <a:lnTo>
                    <a:pt x="539" y="3593"/>
                  </a:lnTo>
                  <a:lnTo>
                    <a:pt x="689" y="3653"/>
                  </a:lnTo>
                  <a:lnTo>
                    <a:pt x="898" y="3683"/>
                  </a:lnTo>
                  <a:lnTo>
                    <a:pt x="1078" y="3683"/>
                  </a:lnTo>
                  <a:lnTo>
                    <a:pt x="1258" y="3623"/>
                  </a:lnTo>
                  <a:lnTo>
                    <a:pt x="1437" y="3563"/>
                  </a:lnTo>
                  <a:lnTo>
                    <a:pt x="1587" y="3444"/>
                  </a:lnTo>
                  <a:lnTo>
                    <a:pt x="1737" y="3294"/>
                  </a:lnTo>
                  <a:lnTo>
                    <a:pt x="1797" y="3114"/>
                  </a:lnTo>
                  <a:lnTo>
                    <a:pt x="1946" y="2575"/>
                  </a:lnTo>
                  <a:lnTo>
                    <a:pt x="2066" y="2006"/>
                  </a:lnTo>
                  <a:lnTo>
                    <a:pt x="2096" y="1408"/>
                  </a:lnTo>
                  <a:lnTo>
                    <a:pt x="2096" y="839"/>
                  </a:lnTo>
                  <a:lnTo>
                    <a:pt x="2066" y="629"/>
                  </a:lnTo>
                  <a:lnTo>
                    <a:pt x="2006" y="479"/>
                  </a:lnTo>
                  <a:lnTo>
                    <a:pt x="1916" y="330"/>
                  </a:lnTo>
                  <a:lnTo>
                    <a:pt x="1797" y="210"/>
                  </a:lnTo>
                  <a:lnTo>
                    <a:pt x="1647" y="120"/>
                  </a:lnTo>
                  <a:lnTo>
                    <a:pt x="1497" y="60"/>
                  </a:lnTo>
                  <a:lnTo>
                    <a:pt x="1318" y="30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726;p57">
              <a:extLst>
                <a:ext uri="{FF2B5EF4-FFF2-40B4-BE49-F238E27FC236}">
                  <a16:creationId xmlns:a16="http://schemas.microsoft.com/office/drawing/2014/main" id="{FAA7C16A-A998-09EE-CE47-C304726AA732}"/>
                </a:ext>
              </a:extLst>
            </p:cNvPr>
            <p:cNvSpPr/>
            <p:nvPr/>
          </p:nvSpPr>
          <p:spPr>
            <a:xfrm>
              <a:off x="10906690" y="3286532"/>
              <a:ext cx="24819" cy="15681"/>
            </a:xfrm>
            <a:custGeom>
              <a:avLst/>
              <a:gdLst/>
              <a:ahLst/>
              <a:cxnLst/>
              <a:rect l="l" t="t" r="r" b="b"/>
              <a:pathLst>
                <a:path w="3415" h="2157" extrusionOk="0">
                  <a:moveTo>
                    <a:pt x="2366" y="0"/>
                  </a:moveTo>
                  <a:lnTo>
                    <a:pt x="2187" y="30"/>
                  </a:lnTo>
                  <a:lnTo>
                    <a:pt x="2007" y="90"/>
                  </a:lnTo>
                  <a:lnTo>
                    <a:pt x="1917" y="120"/>
                  </a:lnTo>
                  <a:lnTo>
                    <a:pt x="1797" y="150"/>
                  </a:lnTo>
                  <a:lnTo>
                    <a:pt x="1588" y="180"/>
                  </a:lnTo>
                  <a:lnTo>
                    <a:pt x="1378" y="150"/>
                  </a:lnTo>
                  <a:lnTo>
                    <a:pt x="1109" y="90"/>
                  </a:lnTo>
                  <a:lnTo>
                    <a:pt x="929" y="60"/>
                  </a:lnTo>
                  <a:lnTo>
                    <a:pt x="749" y="60"/>
                  </a:lnTo>
                  <a:lnTo>
                    <a:pt x="570" y="120"/>
                  </a:lnTo>
                  <a:lnTo>
                    <a:pt x="420" y="180"/>
                  </a:lnTo>
                  <a:lnTo>
                    <a:pt x="300" y="300"/>
                  </a:lnTo>
                  <a:lnTo>
                    <a:pt x="210" y="419"/>
                  </a:lnTo>
                  <a:lnTo>
                    <a:pt x="120" y="539"/>
                  </a:lnTo>
                  <a:lnTo>
                    <a:pt x="61" y="689"/>
                  </a:lnTo>
                  <a:lnTo>
                    <a:pt x="1" y="869"/>
                  </a:lnTo>
                  <a:lnTo>
                    <a:pt x="1" y="1018"/>
                  </a:lnTo>
                  <a:lnTo>
                    <a:pt x="1" y="1198"/>
                  </a:lnTo>
                  <a:lnTo>
                    <a:pt x="31" y="1348"/>
                  </a:lnTo>
                  <a:lnTo>
                    <a:pt x="120" y="1497"/>
                  </a:lnTo>
                  <a:lnTo>
                    <a:pt x="210" y="1647"/>
                  </a:lnTo>
                  <a:lnTo>
                    <a:pt x="330" y="1767"/>
                  </a:lnTo>
                  <a:lnTo>
                    <a:pt x="480" y="1887"/>
                  </a:lnTo>
                  <a:lnTo>
                    <a:pt x="779" y="2006"/>
                  </a:lnTo>
                  <a:lnTo>
                    <a:pt x="1049" y="2096"/>
                  </a:lnTo>
                  <a:lnTo>
                    <a:pt x="1348" y="2126"/>
                  </a:lnTo>
                  <a:lnTo>
                    <a:pt x="1678" y="2156"/>
                  </a:lnTo>
                  <a:lnTo>
                    <a:pt x="1977" y="2126"/>
                  </a:lnTo>
                  <a:lnTo>
                    <a:pt x="2276" y="2066"/>
                  </a:lnTo>
                  <a:lnTo>
                    <a:pt x="2576" y="1976"/>
                  </a:lnTo>
                  <a:lnTo>
                    <a:pt x="2845" y="1887"/>
                  </a:lnTo>
                  <a:lnTo>
                    <a:pt x="3025" y="1767"/>
                  </a:lnTo>
                  <a:lnTo>
                    <a:pt x="3145" y="1647"/>
                  </a:lnTo>
                  <a:lnTo>
                    <a:pt x="3265" y="1497"/>
                  </a:lnTo>
                  <a:lnTo>
                    <a:pt x="3354" y="1318"/>
                  </a:lnTo>
                  <a:lnTo>
                    <a:pt x="3384" y="1138"/>
                  </a:lnTo>
                  <a:lnTo>
                    <a:pt x="3414" y="958"/>
                  </a:lnTo>
                  <a:lnTo>
                    <a:pt x="3384" y="749"/>
                  </a:lnTo>
                  <a:lnTo>
                    <a:pt x="3324" y="569"/>
                  </a:lnTo>
                  <a:lnTo>
                    <a:pt x="3205" y="389"/>
                  </a:lnTo>
                  <a:lnTo>
                    <a:pt x="3085" y="270"/>
                  </a:lnTo>
                  <a:lnTo>
                    <a:pt x="2935" y="150"/>
                  </a:lnTo>
                  <a:lnTo>
                    <a:pt x="2755" y="60"/>
                  </a:lnTo>
                  <a:lnTo>
                    <a:pt x="2576" y="30"/>
                  </a:lnTo>
                  <a:lnTo>
                    <a:pt x="23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727;p57">
              <a:extLst>
                <a:ext uri="{FF2B5EF4-FFF2-40B4-BE49-F238E27FC236}">
                  <a16:creationId xmlns:a16="http://schemas.microsoft.com/office/drawing/2014/main" id="{422BB68C-4A83-E604-F3B2-D3DBDCB21A64}"/>
                </a:ext>
              </a:extLst>
            </p:cNvPr>
            <p:cNvSpPr/>
            <p:nvPr/>
          </p:nvSpPr>
          <p:spPr>
            <a:xfrm>
              <a:off x="10827474" y="3301112"/>
              <a:ext cx="28946" cy="29175"/>
            </a:xfrm>
            <a:custGeom>
              <a:avLst/>
              <a:gdLst/>
              <a:ahLst/>
              <a:cxnLst/>
              <a:rect l="l" t="t" r="r" b="b"/>
              <a:pathLst>
                <a:path w="3983" h="4013" extrusionOk="0">
                  <a:moveTo>
                    <a:pt x="2875" y="0"/>
                  </a:moveTo>
                  <a:lnTo>
                    <a:pt x="2695" y="60"/>
                  </a:lnTo>
                  <a:lnTo>
                    <a:pt x="2516" y="120"/>
                  </a:lnTo>
                  <a:lnTo>
                    <a:pt x="2336" y="240"/>
                  </a:lnTo>
                  <a:lnTo>
                    <a:pt x="2186" y="360"/>
                  </a:lnTo>
                  <a:lnTo>
                    <a:pt x="1647" y="869"/>
                  </a:lnTo>
                  <a:lnTo>
                    <a:pt x="1108" y="1408"/>
                  </a:lnTo>
                  <a:lnTo>
                    <a:pt x="599" y="1947"/>
                  </a:lnTo>
                  <a:lnTo>
                    <a:pt x="360" y="2246"/>
                  </a:lnTo>
                  <a:lnTo>
                    <a:pt x="120" y="2546"/>
                  </a:lnTo>
                  <a:lnTo>
                    <a:pt x="60" y="2665"/>
                  </a:lnTo>
                  <a:lnTo>
                    <a:pt x="0" y="2815"/>
                  </a:lnTo>
                  <a:lnTo>
                    <a:pt x="0" y="2995"/>
                  </a:lnTo>
                  <a:lnTo>
                    <a:pt x="0" y="3144"/>
                  </a:lnTo>
                  <a:lnTo>
                    <a:pt x="30" y="3294"/>
                  </a:lnTo>
                  <a:lnTo>
                    <a:pt x="90" y="3444"/>
                  </a:lnTo>
                  <a:lnTo>
                    <a:pt x="180" y="3564"/>
                  </a:lnTo>
                  <a:lnTo>
                    <a:pt x="270" y="3683"/>
                  </a:lnTo>
                  <a:lnTo>
                    <a:pt x="390" y="3803"/>
                  </a:lnTo>
                  <a:lnTo>
                    <a:pt x="509" y="3893"/>
                  </a:lnTo>
                  <a:lnTo>
                    <a:pt x="629" y="3953"/>
                  </a:lnTo>
                  <a:lnTo>
                    <a:pt x="779" y="3983"/>
                  </a:lnTo>
                  <a:lnTo>
                    <a:pt x="929" y="4013"/>
                  </a:lnTo>
                  <a:lnTo>
                    <a:pt x="1078" y="3983"/>
                  </a:lnTo>
                  <a:lnTo>
                    <a:pt x="1228" y="3953"/>
                  </a:lnTo>
                  <a:lnTo>
                    <a:pt x="1378" y="3863"/>
                  </a:lnTo>
                  <a:lnTo>
                    <a:pt x="1707" y="3624"/>
                  </a:lnTo>
                  <a:lnTo>
                    <a:pt x="2036" y="3384"/>
                  </a:lnTo>
                  <a:lnTo>
                    <a:pt x="2605" y="2815"/>
                  </a:lnTo>
                  <a:lnTo>
                    <a:pt x="3743" y="1647"/>
                  </a:lnTo>
                  <a:lnTo>
                    <a:pt x="3863" y="1498"/>
                  </a:lnTo>
                  <a:lnTo>
                    <a:pt x="3923" y="1318"/>
                  </a:lnTo>
                  <a:lnTo>
                    <a:pt x="3983" y="1108"/>
                  </a:lnTo>
                  <a:lnTo>
                    <a:pt x="3953" y="929"/>
                  </a:lnTo>
                  <a:lnTo>
                    <a:pt x="3923" y="719"/>
                  </a:lnTo>
                  <a:lnTo>
                    <a:pt x="3863" y="539"/>
                  </a:lnTo>
                  <a:lnTo>
                    <a:pt x="3743" y="390"/>
                  </a:lnTo>
                  <a:lnTo>
                    <a:pt x="3623" y="240"/>
                  </a:lnTo>
                  <a:lnTo>
                    <a:pt x="3444" y="120"/>
                  </a:lnTo>
                  <a:lnTo>
                    <a:pt x="3264" y="30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728;p57">
              <a:extLst>
                <a:ext uri="{FF2B5EF4-FFF2-40B4-BE49-F238E27FC236}">
                  <a16:creationId xmlns:a16="http://schemas.microsoft.com/office/drawing/2014/main" id="{834596F4-727D-5A83-8DD9-4F19C14B3AA9}"/>
                </a:ext>
              </a:extLst>
            </p:cNvPr>
            <p:cNvSpPr/>
            <p:nvPr/>
          </p:nvSpPr>
          <p:spPr>
            <a:xfrm>
              <a:off x="10773281" y="3269771"/>
              <a:ext cx="33736" cy="15027"/>
            </a:xfrm>
            <a:custGeom>
              <a:avLst/>
              <a:gdLst/>
              <a:ahLst/>
              <a:cxnLst/>
              <a:rect l="l" t="t" r="r" b="b"/>
              <a:pathLst>
                <a:path w="4642" h="2067" extrusionOk="0">
                  <a:moveTo>
                    <a:pt x="2276" y="1"/>
                  </a:moveTo>
                  <a:lnTo>
                    <a:pt x="1557" y="31"/>
                  </a:lnTo>
                  <a:lnTo>
                    <a:pt x="869" y="60"/>
                  </a:lnTo>
                  <a:lnTo>
                    <a:pt x="659" y="90"/>
                  </a:lnTo>
                  <a:lnTo>
                    <a:pt x="509" y="180"/>
                  </a:lnTo>
                  <a:lnTo>
                    <a:pt x="360" y="270"/>
                  </a:lnTo>
                  <a:lnTo>
                    <a:pt x="240" y="390"/>
                  </a:lnTo>
                  <a:lnTo>
                    <a:pt x="150" y="540"/>
                  </a:lnTo>
                  <a:lnTo>
                    <a:pt x="60" y="689"/>
                  </a:lnTo>
                  <a:lnTo>
                    <a:pt x="30" y="869"/>
                  </a:lnTo>
                  <a:lnTo>
                    <a:pt x="0" y="1049"/>
                  </a:lnTo>
                  <a:lnTo>
                    <a:pt x="0" y="1198"/>
                  </a:lnTo>
                  <a:lnTo>
                    <a:pt x="30" y="1378"/>
                  </a:lnTo>
                  <a:lnTo>
                    <a:pt x="90" y="1528"/>
                  </a:lnTo>
                  <a:lnTo>
                    <a:pt x="180" y="1677"/>
                  </a:lnTo>
                  <a:lnTo>
                    <a:pt x="300" y="1797"/>
                  </a:lnTo>
                  <a:lnTo>
                    <a:pt x="450" y="1917"/>
                  </a:lnTo>
                  <a:lnTo>
                    <a:pt x="599" y="1977"/>
                  </a:lnTo>
                  <a:lnTo>
                    <a:pt x="809" y="2007"/>
                  </a:lnTo>
                  <a:lnTo>
                    <a:pt x="1527" y="2067"/>
                  </a:lnTo>
                  <a:lnTo>
                    <a:pt x="3653" y="2067"/>
                  </a:lnTo>
                  <a:lnTo>
                    <a:pt x="3863" y="2037"/>
                  </a:lnTo>
                  <a:lnTo>
                    <a:pt x="4073" y="1977"/>
                  </a:lnTo>
                  <a:lnTo>
                    <a:pt x="4252" y="1857"/>
                  </a:lnTo>
                  <a:lnTo>
                    <a:pt x="4402" y="1737"/>
                  </a:lnTo>
                  <a:lnTo>
                    <a:pt x="4492" y="1588"/>
                  </a:lnTo>
                  <a:lnTo>
                    <a:pt x="4582" y="1408"/>
                  </a:lnTo>
                  <a:lnTo>
                    <a:pt x="4642" y="1228"/>
                  </a:lnTo>
                  <a:lnTo>
                    <a:pt x="4642" y="1049"/>
                  </a:lnTo>
                  <a:lnTo>
                    <a:pt x="4642" y="839"/>
                  </a:lnTo>
                  <a:lnTo>
                    <a:pt x="4582" y="659"/>
                  </a:lnTo>
                  <a:lnTo>
                    <a:pt x="4522" y="510"/>
                  </a:lnTo>
                  <a:lnTo>
                    <a:pt x="4432" y="360"/>
                  </a:lnTo>
                  <a:lnTo>
                    <a:pt x="4282" y="210"/>
                  </a:lnTo>
                  <a:lnTo>
                    <a:pt x="4103" y="120"/>
                  </a:lnTo>
                  <a:lnTo>
                    <a:pt x="3923" y="60"/>
                  </a:lnTo>
                  <a:lnTo>
                    <a:pt x="3683" y="31"/>
                  </a:lnTo>
                  <a:lnTo>
                    <a:pt x="22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729;p57">
              <a:extLst>
                <a:ext uri="{FF2B5EF4-FFF2-40B4-BE49-F238E27FC236}">
                  <a16:creationId xmlns:a16="http://schemas.microsoft.com/office/drawing/2014/main" id="{8ACC62F1-A6B1-79CA-133D-802925CF4229}"/>
                </a:ext>
              </a:extLst>
            </p:cNvPr>
            <p:cNvSpPr/>
            <p:nvPr/>
          </p:nvSpPr>
          <p:spPr>
            <a:xfrm>
              <a:off x="10766536" y="3317437"/>
              <a:ext cx="26119" cy="32875"/>
            </a:xfrm>
            <a:custGeom>
              <a:avLst/>
              <a:gdLst/>
              <a:ahLst/>
              <a:cxnLst/>
              <a:rect l="l" t="t" r="r" b="b"/>
              <a:pathLst>
                <a:path w="3594" h="4522" extrusionOk="0">
                  <a:moveTo>
                    <a:pt x="1048" y="0"/>
                  </a:moveTo>
                  <a:lnTo>
                    <a:pt x="898" y="30"/>
                  </a:lnTo>
                  <a:lnTo>
                    <a:pt x="719" y="90"/>
                  </a:lnTo>
                  <a:lnTo>
                    <a:pt x="539" y="150"/>
                  </a:lnTo>
                  <a:lnTo>
                    <a:pt x="389" y="240"/>
                  </a:lnTo>
                  <a:lnTo>
                    <a:pt x="270" y="360"/>
                  </a:lnTo>
                  <a:lnTo>
                    <a:pt x="150" y="509"/>
                  </a:lnTo>
                  <a:lnTo>
                    <a:pt x="60" y="659"/>
                  </a:lnTo>
                  <a:lnTo>
                    <a:pt x="0" y="809"/>
                  </a:lnTo>
                  <a:lnTo>
                    <a:pt x="0" y="988"/>
                  </a:lnTo>
                  <a:lnTo>
                    <a:pt x="0" y="1168"/>
                  </a:lnTo>
                  <a:lnTo>
                    <a:pt x="60" y="1378"/>
                  </a:lnTo>
                  <a:lnTo>
                    <a:pt x="419" y="2066"/>
                  </a:lnTo>
                  <a:lnTo>
                    <a:pt x="809" y="2725"/>
                  </a:lnTo>
                  <a:lnTo>
                    <a:pt x="1228" y="3384"/>
                  </a:lnTo>
                  <a:lnTo>
                    <a:pt x="1677" y="4013"/>
                  </a:lnTo>
                  <a:lnTo>
                    <a:pt x="1827" y="4192"/>
                  </a:lnTo>
                  <a:lnTo>
                    <a:pt x="1976" y="4312"/>
                  </a:lnTo>
                  <a:lnTo>
                    <a:pt x="2156" y="4402"/>
                  </a:lnTo>
                  <a:lnTo>
                    <a:pt x="2336" y="4492"/>
                  </a:lnTo>
                  <a:lnTo>
                    <a:pt x="2515" y="4522"/>
                  </a:lnTo>
                  <a:lnTo>
                    <a:pt x="2725" y="4522"/>
                  </a:lnTo>
                  <a:lnTo>
                    <a:pt x="2905" y="4462"/>
                  </a:lnTo>
                  <a:lnTo>
                    <a:pt x="3114" y="4372"/>
                  </a:lnTo>
                  <a:lnTo>
                    <a:pt x="3264" y="4252"/>
                  </a:lnTo>
                  <a:lnTo>
                    <a:pt x="3384" y="4102"/>
                  </a:lnTo>
                  <a:lnTo>
                    <a:pt x="3503" y="3923"/>
                  </a:lnTo>
                  <a:lnTo>
                    <a:pt x="3563" y="3743"/>
                  </a:lnTo>
                  <a:lnTo>
                    <a:pt x="3593" y="3534"/>
                  </a:lnTo>
                  <a:lnTo>
                    <a:pt x="3593" y="3324"/>
                  </a:lnTo>
                  <a:lnTo>
                    <a:pt x="3563" y="3144"/>
                  </a:lnTo>
                  <a:lnTo>
                    <a:pt x="3444" y="2965"/>
                  </a:lnTo>
                  <a:lnTo>
                    <a:pt x="2994" y="2336"/>
                  </a:lnTo>
                  <a:lnTo>
                    <a:pt x="2575" y="1737"/>
                  </a:lnTo>
                  <a:lnTo>
                    <a:pt x="2186" y="1078"/>
                  </a:lnTo>
                  <a:lnTo>
                    <a:pt x="1797" y="449"/>
                  </a:lnTo>
                  <a:lnTo>
                    <a:pt x="1677" y="270"/>
                  </a:lnTo>
                  <a:lnTo>
                    <a:pt x="1557" y="150"/>
                  </a:lnTo>
                  <a:lnTo>
                    <a:pt x="1407" y="60"/>
                  </a:lnTo>
                  <a:lnTo>
                    <a:pt x="1228" y="30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730;p57">
              <a:extLst>
                <a:ext uri="{FF2B5EF4-FFF2-40B4-BE49-F238E27FC236}">
                  <a16:creationId xmlns:a16="http://schemas.microsoft.com/office/drawing/2014/main" id="{4CFD5550-6F27-DD16-A225-71581FB2F99B}"/>
                </a:ext>
              </a:extLst>
            </p:cNvPr>
            <p:cNvSpPr/>
            <p:nvPr/>
          </p:nvSpPr>
          <p:spPr>
            <a:xfrm>
              <a:off x="10706028" y="3242347"/>
              <a:ext cx="30909" cy="21127"/>
            </a:xfrm>
            <a:custGeom>
              <a:avLst/>
              <a:gdLst/>
              <a:ahLst/>
              <a:cxnLst/>
              <a:rect l="l" t="t" r="r" b="b"/>
              <a:pathLst>
                <a:path w="4253" h="2906" extrusionOk="0">
                  <a:moveTo>
                    <a:pt x="3175" y="1"/>
                  </a:moveTo>
                  <a:lnTo>
                    <a:pt x="2965" y="31"/>
                  </a:lnTo>
                  <a:lnTo>
                    <a:pt x="2786" y="91"/>
                  </a:lnTo>
                  <a:lnTo>
                    <a:pt x="2606" y="210"/>
                  </a:lnTo>
                  <a:lnTo>
                    <a:pt x="2157" y="480"/>
                  </a:lnTo>
                  <a:lnTo>
                    <a:pt x="1917" y="630"/>
                  </a:lnTo>
                  <a:lnTo>
                    <a:pt x="1678" y="719"/>
                  </a:lnTo>
                  <a:lnTo>
                    <a:pt x="1438" y="809"/>
                  </a:lnTo>
                  <a:lnTo>
                    <a:pt x="1229" y="839"/>
                  </a:lnTo>
                  <a:lnTo>
                    <a:pt x="749" y="929"/>
                  </a:lnTo>
                  <a:lnTo>
                    <a:pt x="570" y="989"/>
                  </a:lnTo>
                  <a:lnTo>
                    <a:pt x="390" y="1079"/>
                  </a:lnTo>
                  <a:lnTo>
                    <a:pt x="240" y="1228"/>
                  </a:lnTo>
                  <a:lnTo>
                    <a:pt x="151" y="1378"/>
                  </a:lnTo>
                  <a:lnTo>
                    <a:pt x="61" y="1558"/>
                  </a:lnTo>
                  <a:lnTo>
                    <a:pt x="1" y="1737"/>
                  </a:lnTo>
                  <a:lnTo>
                    <a:pt x="1" y="1947"/>
                  </a:lnTo>
                  <a:lnTo>
                    <a:pt x="31" y="2127"/>
                  </a:lnTo>
                  <a:lnTo>
                    <a:pt x="91" y="2306"/>
                  </a:lnTo>
                  <a:lnTo>
                    <a:pt x="151" y="2426"/>
                  </a:lnTo>
                  <a:lnTo>
                    <a:pt x="270" y="2546"/>
                  </a:lnTo>
                  <a:lnTo>
                    <a:pt x="360" y="2666"/>
                  </a:lnTo>
                  <a:lnTo>
                    <a:pt x="510" y="2726"/>
                  </a:lnTo>
                  <a:lnTo>
                    <a:pt x="660" y="2815"/>
                  </a:lnTo>
                  <a:lnTo>
                    <a:pt x="809" y="2845"/>
                  </a:lnTo>
                  <a:lnTo>
                    <a:pt x="959" y="2875"/>
                  </a:lnTo>
                  <a:lnTo>
                    <a:pt x="1169" y="2905"/>
                  </a:lnTo>
                  <a:lnTo>
                    <a:pt x="1348" y="2905"/>
                  </a:lnTo>
                  <a:lnTo>
                    <a:pt x="1738" y="2845"/>
                  </a:lnTo>
                  <a:lnTo>
                    <a:pt x="2127" y="2726"/>
                  </a:lnTo>
                  <a:lnTo>
                    <a:pt x="2486" y="2576"/>
                  </a:lnTo>
                  <a:lnTo>
                    <a:pt x="2875" y="2396"/>
                  </a:lnTo>
                  <a:lnTo>
                    <a:pt x="3205" y="2217"/>
                  </a:lnTo>
                  <a:lnTo>
                    <a:pt x="3864" y="1767"/>
                  </a:lnTo>
                  <a:lnTo>
                    <a:pt x="4013" y="1648"/>
                  </a:lnTo>
                  <a:lnTo>
                    <a:pt x="4133" y="1498"/>
                  </a:lnTo>
                  <a:lnTo>
                    <a:pt x="4193" y="1318"/>
                  </a:lnTo>
                  <a:lnTo>
                    <a:pt x="4253" y="1109"/>
                  </a:lnTo>
                  <a:lnTo>
                    <a:pt x="4253" y="899"/>
                  </a:lnTo>
                  <a:lnTo>
                    <a:pt x="4193" y="719"/>
                  </a:lnTo>
                  <a:lnTo>
                    <a:pt x="4133" y="540"/>
                  </a:lnTo>
                  <a:lnTo>
                    <a:pt x="4043" y="360"/>
                  </a:lnTo>
                  <a:lnTo>
                    <a:pt x="3893" y="210"/>
                  </a:lnTo>
                  <a:lnTo>
                    <a:pt x="3714" y="91"/>
                  </a:lnTo>
                  <a:lnTo>
                    <a:pt x="3534" y="31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31;p57">
              <a:extLst>
                <a:ext uri="{FF2B5EF4-FFF2-40B4-BE49-F238E27FC236}">
                  <a16:creationId xmlns:a16="http://schemas.microsoft.com/office/drawing/2014/main" id="{88852BF9-E92E-AB62-4304-B2467482F2A1}"/>
                </a:ext>
              </a:extLst>
            </p:cNvPr>
            <p:cNvSpPr/>
            <p:nvPr/>
          </p:nvSpPr>
          <p:spPr>
            <a:xfrm>
              <a:off x="10725616" y="3176838"/>
              <a:ext cx="32653" cy="32664"/>
            </a:xfrm>
            <a:custGeom>
              <a:avLst/>
              <a:gdLst/>
              <a:ahLst/>
              <a:cxnLst/>
              <a:rect l="l" t="t" r="r" b="b"/>
              <a:pathLst>
                <a:path w="4493" h="4493" extrusionOk="0">
                  <a:moveTo>
                    <a:pt x="899" y="1"/>
                  </a:moveTo>
                  <a:lnTo>
                    <a:pt x="749" y="31"/>
                  </a:lnTo>
                  <a:lnTo>
                    <a:pt x="600" y="121"/>
                  </a:lnTo>
                  <a:lnTo>
                    <a:pt x="450" y="210"/>
                  </a:lnTo>
                  <a:lnTo>
                    <a:pt x="330" y="330"/>
                  </a:lnTo>
                  <a:lnTo>
                    <a:pt x="210" y="450"/>
                  </a:lnTo>
                  <a:lnTo>
                    <a:pt x="121" y="600"/>
                  </a:lnTo>
                  <a:lnTo>
                    <a:pt x="61" y="749"/>
                  </a:lnTo>
                  <a:lnTo>
                    <a:pt x="31" y="929"/>
                  </a:lnTo>
                  <a:lnTo>
                    <a:pt x="1" y="1109"/>
                  </a:lnTo>
                  <a:lnTo>
                    <a:pt x="31" y="1258"/>
                  </a:lnTo>
                  <a:lnTo>
                    <a:pt x="121" y="1438"/>
                  </a:lnTo>
                  <a:lnTo>
                    <a:pt x="240" y="1618"/>
                  </a:lnTo>
                  <a:lnTo>
                    <a:pt x="839" y="2276"/>
                  </a:lnTo>
                  <a:lnTo>
                    <a:pt x="1468" y="2935"/>
                  </a:lnTo>
                  <a:lnTo>
                    <a:pt x="2756" y="4193"/>
                  </a:lnTo>
                  <a:lnTo>
                    <a:pt x="2935" y="4343"/>
                  </a:lnTo>
                  <a:lnTo>
                    <a:pt x="3115" y="4462"/>
                  </a:lnTo>
                  <a:lnTo>
                    <a:pt x="3324" y="4492"/>
                  </a:lnTo>
                  <a:lnTo>
                    <a:pt x="3504" y="4492"/>
                  </a:lnTo>
                  <a:lnTo>
                    <a:pt x="3684" y="4462"/>
                  </a:lnTo>
                  <a:lnTo>
                    <a:pt x="3863" y="4402"/>
                  </a:lnTo>
                  <a:lnTo>
                    <a:pt x="4013" y="4283"/>
                  </a:lnTo>
                  <a:lnTo>
                    <a:pt x="4163" y="4163"/>
                  </a:lnTo>
                  <a:lnTo>
                    <a:pt x="4283" y="4013"/>
                  </a:lnTo>
                  <a:lnTo>
                    <a:pt x="4402" y="3863"/>
                  </a:lnTo>
                  <a:lnTo>
                    <a:pt x="4462" y="3684"/>
                  </a:lnTo>
                  <a:lnTo>
                    <a:pt x="4492" y="3504"/>
                  </a:lnTo>
                  <a:lnTo>
                    <a:pt x="4462" y="3295"/>
                  </a:lnTo>
                  <a:lnTo>
                    <a:pt x="4432" y="3115"/>
                  </a:lnTo>
                  <a:lnTo>
                    <a:pt x="4343" y="2905"/>
                  </a:lnTo>
                  <a:lnTo>
                    <a:pt x="4193" y="2726"/>
                  </a:lnTo>
                  <a:lnTo>
                    <a:pt x="2905" y="1438"/>
                  </a:lnTo>
                  <a:lnTo>
                    <a:pt x="2247" y="809"/>
                  </a:lnTo>
                  <a:lnTo>
                    <a:pt x="1588" y="210"/>
                  </a:lnTo>
                  <a:lnTo>
                    <a:pt x="1408" y="91"/>
                  </a:lnTo>
                  <a:lnTo>
                    <a:pt x="1258" y="31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732;p57">
              <a:extLst>
                <a:ext uri="{FF2B5EF4-FFF2-40B4-BE49-F238E27FC236}">
                  <a16:creationId xmlns:a16="http://schemas.microsoft.com/office/drawing/2014/main" id="{78ECDE3F-86F3-8C87-4F60-00D68434BBBC}"/>
                </a:ext>
              </a:extLst>
            </p:cNvPr>
            <p:cNvSpPr/>
            <p:nvPr/>
          </p:nvSpPr>
          <p:spPr>
            <a:xfrm>
              <a:off x="10780026" y="3134834"/>
              <a:ext cx="15458" cy="20254"/>
            </a:xfrm>
            <a:custGeom>
              <a:avLst/>
              <a:gdLst/>
              <a:ahLst/>
              <a:cxnLst/>
              <a:rect l="l" t="t" r="r" b="b"/>
              <a:pathLst>
                <a:path w="2127" h="2786" extrusionOk="0">
                  <a:moveTo>
                    <a:pt x="869" y="1"/>
                  </a:moveTo>
                  <a:lnTo>
                    <a:pt x="719" y="31"/>
                  </a:lnTo>
                  <a:lnTo>
                    <a:pt x="599" y="61"/>
                  </a:lnTo>
                  <a:lnTo>
                    <a:pt x="450" y="150"/>
                  </a:lnTo>
                  <a:lnTo>
                    <a:pt x="330" y="240"/>
                  </a:lnTo>
                  <a:lnTo>
                    <a:pt x="210" y="330"/>
                  </a:lnTo>
                  <a:lnTo>
                    <a:pt x="120" y="450"/>
                  </a:lnTo>
                  <a:lnTo>
                    <a:pt x="60" y="600"/>
                  </a:lnTo>
                  <a:lnTo>
                    <a:pt x="31" y="749"/>
                  </a:lnTo>
                  <a:lnTo>
                    <a:pt x="1" y="1139"/>
                  </a:lnTo>
                  <a:lnTo>
                    <a:pt x="1" y="1318"/>
                  </a:lnTo>
                  <a:lnTo>
                    <a:pt x="31" y="1498"/>
                  </a:lnTo>
                  <a:lnTo>
                    <a:pt x="90" y="1797"/>
                  </a:lnTo>
                  <a:lnTo>
                    <a:pt x="180" y="2067"/>
                  </a:lnTo>
                  <a:lnTo>
                    <a:pt x="330" y="2306"/>
                  </a:lnTo>
                  <a:lnTo>
                    <a:pt x="510" y="2546"/>
                  </a:lnTo>
                  <a:lnTo>
                    <a:pt x="659" y="2666"/>
                  </a:lnTo>
                  <a:lnTo>
                    <a:pt x="839" y="2755"/>
                  </a:lnTo>
                  <a:lnTo>
                    <a:pt x="1019" y="2785"/>
                  </a:lnTo>
                  <a:lnTo>
                    <a:pt x="1198" y="2785"/>
                  </a:lnTo>
                  <a:lnTo>
                    <a:pt x="1408" y="2755"/>
                  </a:lnTo>
                  <a:lnTo>
                    <a:pt x="1588" y="2696"/>
                  </a:lnTo>
                  <a:lnTo>
                    <a:pt x="1737" y="2576"/>
                  </a:lnTo>
                  <a:lnTo>
                    <a:pt x="1887" y="2456"/>
                  </a:lnTo>
                  <a:lnTo>
                    <a:pt x="1977" y="2336"/>
                  </a:lnTo>
                  <a:lnTo>
                    <a:pt x="2067" y="2187"/>
                  </a:lnTo>
                  <a:lnTo>
                    <a:pt x="2097" y="2007"/>
                  </a:lnTo>
                  <a:lnTo>
                    <a:pt x="2127" y="1857"/>
                  </a:lnTo>
                  <a:lnTo>
                    <a:pt x="2097" y="1707"/>
                  </a:lnTo>
                  <a:lnTo>
                    <a:pt x="2067" y="1558"/>
                  </a:lnTo>
                  <a:lnTo>
                    <a:pt x="2007" y="1408"/>
                  </a:lnTo>
                  <a:lnTo>
                    <a:pt x="1917" y="1258"/>
                  </a:lnTo>
                  <a:lnTo>
                    <a:pt x="1917" y="1228"/>
                  </a:lnTo>
                  <a:lnTo>
                    <a:pt x="1917" y="1198"/>
                  </a:lnTo>
                  <a:lnTo>
                    <a:pt x="1857" y="869"/>
                  </a:lnTo>
                  <a:lnTo>
                    <a:pt x="1827" y="689"/>
                  </a:lnTo>
                  <a:lnTo>
                    <a:pt x="1767" y="510"/>
                  </a:lnTo>
                  <a:lnTo>
                    <a:pt x="1677" y="360"/>
                  </a:lnTo>
                  <a:lnTo>
                    <a:pt x="1558" y="240"/>
                  </a:lnTo>
                  <a:lnTo>
                    <a:pt x="1408" y="120"/>
                  </a:lnTo>
                  <a:lnTo>
                    <a:pt x="1228" y="31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33;p57">
              <a:extLst>
                <a:ext uri="{FF2B5EF4-FFF2-40B4-BE49-F238E27FC236}">
                  <a16:creationId xmlns:a16="http://schemas.microsoft.com/office/drawing/2014/main" id="{9981A1A9-6239-C9EE-21DF-ADC2BBBE8E9E}"/>
                </a:ext>
              </a:extLst>
            </p:cNvPr>
            <p:cNvSpPr/>
            <p:nvPr/>
          </p:nvSpPr>
          <p:spPr>
            <a:xfrm>
              <a:off x="10884275" y="3083905"/>
              <a:ext cx="17413" cy="18953"/>
            </a:xfrm>
            <a:custGeom>
              <a:avLst/>
              <a:gdLst/>
              <a:ahLst/>
              <a:cxnLst/>
              <a:rect l="l" t="t" r="r" b="b"/>
              <a:pathLst>
                <a:path w="2396" h="2607" extrusionOk="0">
                  <a:moveTo>
                    <a:pt x="1468" y="1"/>
                  </a:moveTo>
                  <a:lnTo>
                    <a:pt x="1318" y="31"/>
                  </a:lnTo>
                  <a:lnTo>
                    <a:pt x="1168" y="61"/>
                  </a:lnTo>
                  <a:lnTo>
                    <a:pt x="1049" y="121"/>
                  </a:lnTo>
                  <a:lnTo>
                    <a:pt x="779" y="300"/>
                  </a:lnTo>
                  <a:lnTo>
                    <a:pt x="629" y="420"/>
                  </a:lnTo>
                  <a:lnTo>
                    <a:pt x="539" y="570"/>
                  </a:lnTo>
                  <a:lnTo>
                    <a:pt x="330" y="899"/>
                  </a:lnTo>
                  <a:lnTo>
                    <a:pt x="300" y="929"/>
                  </a:lnTo>
                  <a:lnTo>
                    <a:pt x="180" y="1079"/>
                  </a:lnTo>
                  <a:lnTo>
                    <a:pt x="90" y="1259"/>
                  </a:lnTo>
                  <a:lnTo>
                    <a:pt x="30" y="1438"/>
                  </a:lnTo>
                  <a:lnTo>
                    <a:pt x="1" y="1648"/>
                  </a:lnTo>
                  <a:lnTo>
                    <a:pt x="30" y="1828"/>
                  </a:lnTo>
                  <a:lnTo>
                    <a:pt x="90" y="2007"/>
                  </a:lnTo>
                  <a:lnTo>
                    <a:pt x="180" y="2187"/>
                  </a:lnTo>
                  <a:lnTo>
                    <a:pt x="300" y="2337"/>
                  </a:lnTo>
                  <a:lnTo>
                    <a:pt x="450" y="2456"/>
                  </a:lnTo>
                  <a:lnTo>
                    <a:pt x="629" y="2546"/>
                  </a:lnTo>
                  <a:lnTo>
                    <a:pt x="809" y="2606"/>
                  </a:lnTo>
                  <a:lnTo>
                    <a:pt x="1198" y="2606"/>
                  </a:lnTo>
                  <a:lnTo>
                    <a:pt x="1408" y="2546"/>
                  </a:lnTo>
                  <a:lnTo>
                    <a:pt x="1558" y="2456"/>
                  </a:lnTo>
                  <a:lnTo>
                    <a:pt x="1707" y="2307"/>
                  </a:lnTo>
                  <a:lnTo>
                    <a:pt x="1917" y="2067"/>
                  </a:lnTo>
                  <a:lnTo>
                    <a:pt x="2007" y="1917"/>
                  </a:lnTo>
                  <a:lnTo>
                    <a:pt x="2067" y="1798"/>
                  </a:lnTo>
                  <a:lnTo>
                    <a:pt x="2156" y="1588"/>
                  </a:lnTo>
                  <a:lnTo>
                    <a:pt x="2276" y="1408"/>
                  </a:lnTo>
                  <a:lnTo>
                    <a:pt x="2366" y="1259"/>
                  </a:lnTo>
                  <a:lnTo>
                    <a:pt x="2396" y="1049"/>
                  </a:lnTo>
                  <a:lnTo>
                    <a:pt x="2396" y="869"/>
                  </a:lnTo>
                  <a:lnTo>
                    <a:pt x="2366" y="690"/>
                  </a:lnTo>
                  <a:lnTo>
                    <a:pt x="2306" y="540"/>
                  </a:lnTo>
                  <a:lnTo>
                    <a:pt x="2186" y="360"/>
                  </a:lnTo>
                  <a:lnTo>
                    <a:pt x="2067" y="241"/>
                  </a:lnTo>
                  <a:lnTo>
                    <a:pt x="1917" y="121"/>
                  </a:lnTo>
                  <a:lnTo>
                    <a:pt x="1767" y="61"/>
                  </a:lnTo>
                  <a:lnTo>
                    <a:pt x="1617" y="31"/>
                  </a:lnTo>
                  <a:lnTo>
                    <a:pt x="14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34;p57">
              <a:extLst>
                <a:ext uri="{FF2B5EF4-FFF2-40B4-BE49-F238E27FC236}">
                  <a16:creationId xmlns:a16="http://schemas.microsoft.com/office/drawing/2014/main" id="{35F5927B-F393-B16D-6A42-1CC38103704F}"/>
                </a:ext>
              </a:extLst>
            </p:cNvPr>
            <p:cNvSpPr/>
            <p:nvPr/>
          </p:nvSpPr>
          <p:spPr>
            <a:xfrm>
              <a:off x="10964800" y="3089130"/>
              <a:ext cx="29819" cy="21774"/>
            </a:xfrm>
            <a:custGeom>
              <a:avLst/>
              <a:gdLst/>
              <a:ahLst/>
              <a:cxnLst/>
              <a:rect l="l" t="t" r="r" b="b"/>
              <a:pathLst>
                <a:path w="4103" h="2995" extrusionOk="0">
                  <a:moveTo>
                    <a:pt x="2965" y="1"/>
                  </a:moveTo>
                  <a:lnTo>
                    <a:pt x="2636" y="60"/>
                  </a:lnTo>
                  <a:lnTo>
                    <a:pt x="2306" y="180"/>
                  </a:lnTo>
                  <a:lnTo>
                    <a:pt x="1977" y="300"/>
                  </a:lnTo>
                  <a:lnTo>
                    <a:pt x="1647" y="480"/>
                  </a:lnTo>
                  <a:lnTo>
                    <a:pt x="1049" y="839"/>
                  </a:lnTo>
                  <a:lnTo>
                    <a:pt x="480" y="1198"/>
                  </a:lnTo>
                  <a:lnTo>
                    <a:pt x="330" y="1318"/>
                  </a:lnTo>
                  <a:lnTo>
                    <a:pt x="210" y="1468"/>
                  </a:lnTo>
                  <a:lnTo>
                    <a:pt x="90" y="1618"/>
                  </a:lnTo>
                  <a:lnTo>
                    <a:pt x="31" y="1797"/>
                  </a:lnTo>
                  <a:lnTo>
                    <a:pt x="1" y="1977"/>
                  </a:lnTo>
                  <a:lnTo>
                    <a:pt x="1" y="2157"/>
                  </a:lnTo>
                  <a:lnTo>
                    <a:pt x="60" y="2336"/>
                  </a:lnTo>
                  <a:lnTo>
                    <a:pt x="120" y="2516"/>
                  </a:lnTo>
                  <a:lnTo>
                    <a:pt x="240" y="2666"/>
                  </a:lnTo>
                  <a:lnTo>
                    <a:pt x="390" y="2785"/>
                  </a:lnTo>
                  <a:lnTo>
                    <a:pt x="540" y="2875"/>
                  </a:lnTo>
                  <a:lnTo>
                    <a:pt x="719" y="2965"/>
                  </a:lnTo>
                  <a:lnTo>
                    <a:pt x="899" y="2995"/>
                  </a:lnTo>
                  <a:lnTo>
                    <a:pt x="1079" y="2995"/>
                  </a:lnTo>
                  <a:lnTo>
                    <a:pt x="1258" y="2935"/>
                  </a:lnTo>
                  <a:lnTo>
                    <a:pt x="1438" y="2845"/>
                  </a:lnTo>
                  <a:lnTo>
                    <a:pt x="1917" y="2546"/>
                  </a:lnTo>
                  <a:lnTo>
                    <a:pt x="2426" y="2276"/>
                  </a:lnTo>
                  <a:lnTo>
                    <a:pt x="2905" y="2037"/>
                  </a:lnTo>
                  <a:lnTo>
                    <a:pt x="3444" y="1797"/>
                  </a:lnTo>
                  <a:lnTo>
                    <a:pt x="3654" y="1707"/>
                  </a:lnTo>
                  <a:lnTo>
                    <a:pt x="3803" y="1588"/>
                  </a:lnTo>
                  <a:lnTo>
                    <a:pt x="3923" y="1468"/>
                  </a:lnTo>
                  <a:lnTo>
                    <a:pt x="4013" y="1318"/>
                  </a:lnTo>
                  <a:lnTo>
                    <a:pt x="4073" y="1168"/>
                  </a:lnTo>
                  <a:lnTo>
                    <a:pt x="4103" y="989"/>
                  </a:lnTo>
                  <a:lnTo>
                    <a:pt x="4103" y="839"/>
                  </a:lnTo>
                  <a:lnTo>
                    <a:pt x="4073" y="659"/>
                  </a:lnTo>
                  <a:lnTo>
                    <a:pt x="4013" y="510"/>
                  </a:lnTo>
                  <a:lnTo>
                    <a:pt x="3953" y="390"/>
                  </a:lnTo>
                  <a:lnTo>
                    <a:pt x="3833" y="240"/>
                  </a:lnTo>
                  <a:lnTo>
                    <a:pt x="3714" y="150"/>
                  </a:lnTo>
                  <a:lnTo>
                    <a:pt x="3564" y="60"/>
                  </a:lnTo>
                  <a:lnTo>
                    <a:pt x="33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35;p57">
              <a:extLst>
                <a:ext uri="{FF2B5EF4-FFF2-40B4-BE49-F238E27FC236}">
                  <a16:creationId xmlns:a16="http://schemas.microsoft.com/office/drawing/2014/main" id="{51755692-5DB3-A68C-756C-3B601FD5880A}"/>
                </a:ext>
              </a:extLst>
            </p:cNvPr>
            <p:cNvSpPr/>
            <p:nvPr/>
          </p:nvSpPr>
          <p:spPr>
            <a:xfrm>
              <a:off x="10925406" y="3082167"/>
              <a:ext cx="17638" cy="22428"/>
            </a:xfrm>
            <a:custGeom>
              <a:avLst/>
              <a:gdLst/>
              <a:ahLst/>
              <a:cxnLst/>
              <a:rect l="l" t="t" r="r" b="b"/>
              <a:pathLst>
                <a:path w="2427" h="3085" extrusionOk="0">
                  <a:moveTo>
                    <a:pt x="869" y="0"/>
                  </a:moveTo>
                  <a:lnTo>
                    <a:pt x="690" y="30"/>
                  </a:lnTo>
                  <a:lnTo>
                    <a:pt x="510" y="90"/>
                  </a:lnTo>
                  <a:lnTo>
                    <a:pt x="330" y="210"/>
                  </a:lnTo>
                  <a:lnTo>
                    <a:pt x="210" y="360"/>
                  </a:lnTo>
                  <a:lnTo>
                    <a:pt x="121" y="509"/>
                  </a:lnTo>
                  <a:lnTo>
                    <a:pt x="31" y="659"/>
                  </a:lnTo>
                  <a:lnTo>
                    <a:pt x="1" y="839"/>
                  </a:lnTo>
                  <a:lnTo>
                    <a:pt x="1" y="1018"/>
                  </a:lnTo>
                  <a:lnTo>
                    <a:pt x="31" y="1198"/>
                  </a:lnTo>
                  <a:lnTo>
                    <a:pt x="91" y="1378"/>
                  </a:lnTo>
                  <a:lnTo>
                    <a:pt x="180" y="1557"/>
                  </a:lnTo>
                  <a:lnTo>
                    <a:pt x="360" y="2096"/>
                  </a:lnTo>
                  <a:lnTo>
                    <a:pt x="480" y="2456"/>
                  </a:lnTo>
                  <a:lnTo>
                    <a:pt x="600" y="2635"/>
                  </a:lnTo>
                  <a:lnTo>
                    <a:pt x="719" y="2785"/>
                  </a:lnTo>
                  <a:lnTo>
                    <a:pt x="869" y="2905"/>
                  </a:lnTo>
                  <a:lnTo>
                    <a:pt x="1049" y="2995"/>
                  </a:lnTo>
                  <a:lnTo>
                    <a:pt x="1228" y="3055"/>
                  </a:lnTo>
                  <a:lnTo>
                    <a:pt x="1408" y="3085"/>
                  </a:lnTo>
                  <a:lnTo>
                    <a:pt x="1588" y="3085"/>
                  </a:lnTo>
                  <a:lnTo>
                    <a:pt x="1797" y="3025"/>
                  </a:lnTo>
                  <a:lnTo>
                    <a:pt x="1977" y="2935"/>
                  </a:lnTo>
                  <a:lnTo>
                    <a:pt x="2127" y="2815"/>
                  </a:lnTo>
                  <a:lnTo>
                    <a:pt x="2247" y="2635"/>
                  </a:lnTo>
                  <a:lnTo>
                    <a:pt x="2336" y="2486"/>
                  </a:lnTo>
                  <a:lnTo>
                    <a:pt x="2396" y="2306"/>
                  </a:lnTo>
                  <a:lnTo>
                    <a:pt x="2426" y="2096"/>
                  </a:lnTo>
                  <a:lnTo>
                    <a:pt x="2426" y="1917"/>
                  </a:lnTo>
                  <a:lnTo>
                    <a:pt x="2366" y="1707"/>
                  </a:lnTo>
                  <a:lnTo>
                    <a:pt x="2187" y="1318"/>
                  </a:lnTo>
                  <a:lnTo>
                    <a:pt x="2097" y="1018"/>
                  </a:lnTo>
                  <a:lnTo>
                    <a:pt x="2037" y="809"/>
                  </a:lnTo>
                  <a:lnTo>
                    <a:pt x="1947" y="659"/>
                  </a:lnTo>
                  <a:lnTo>
                    <a:pt x="1857" y="480"/>
                  </a:lnTo>
                  <a:lnTo>
                    <a:pt x="1708" y="330"/>
                  </a:lnTo>
                  <a:lnTo>
                    <a:pt x="1558" y="210"/>
                  </a:lnTo>
                  <a:lnTo>
                    <a:pt x="1408" y="90"/>
                  </a:lnTo>
                  <a:lnTo>
                    <a:pt x="1228" y="30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36;p57">
              <a:extLst>
                <a:ext uri="{FF2B5EF4-FFF2-40B4-BE49-F238E27FC236}">
                  <a16:creationId xmlns:a16="http://schemas.microsoft.com/office/drawing/2014/main" id="{5F3F8167-8964-51E9-7A3C-32F83A707499}"/>
                </a:ext>
              </a:extLst>
            </p:cNvPr>
            <p:cNvSpPr/>
            <p:nvPr/>
          </p:nvSpPr>
          <p:spPr>
            <a:xfrm>
              <a:off x="11035099" y="3008823"/>
              <a:ext cx="144282" cy="110809"/>
            </a:xfrm>
            <a:custGeom>
              <a:avLst/>
              <a:gdLst/>
              <a:ahLst/>
              <a:cxnLst/>
              <a:rect l="l" t="t" r="r" b="b"/>
              <a:pathLst>
                <a:path w="19853" h="15242" extrusionOk="0">
                  <a:moveTo>
                    <a:pt x="749" y="0"/>
                  </a:moveTo>
                  <a:lnTo>
                    <a:pt x="569" y="60"/>
                  </a:lnTo>
                  <a:lnTo>
                    <a:pt x="420" y="150"/>
                  </a:lnTo>
                  <a:lnTo>
                    <a:pt x="270" y="270"/>
                  </a:lnTo>
                  <a:lnTo>
                    <a:pt x="180" y="420"/>
                  </a:lnTo>
                  <a:lnTo>
                    <a:pt x="90" y="569"/>
                  </a:lnTo>
                  <a:lnTo>
                    <a:pt x="30" y="719"/>
                  </a:lnTo>
                  <a:lnTo>
                    <a:pt x="0" y="899"/>
                  </a:lnTo>
                  <a:lnTo>
                    <a:pt x="0" y="1078"/>
                  </a:lnTo>
                  <a:lnTo>
                    <a:pt x="30" y="1258"/>
                  </a:lnTo>
                  <a:lnTo>
                    <a:pt x="90" y="1408"/>
                  </a:lnTo>
                  <a:lnTo>
                    <a:pt x="210" y="1558"/>
                  </a:lnTo>
                  <a:lnTo>
                    <a:pt x="330" y="1677"/>
                  </a:lnTo>
                  <a:lnTo>
                    <a:pt x="509" y="1797"/>
                  </a:lnTo>
                  <a:lnTo>
                    <a:pt x="689" y="1857"/>
                  </a:lnTo>
                  <a:lnTo>
                    <a:pt x="2007" y="2216"/>
                  </a:lnTo>
                  <a:lnTo>
                    <a:pt x="3324" y="2636"/>
                  </a:lnTo>
                  <a:lnTo>
                    <a:pt x="4612" y="3115"/>
                  </a:lnTo>
                  <a:lnTo>
                    <a:pt x="5869" y="3654"/>
                  </a:lnTo>
                  <a:lnTo>
                    <a:pt x="7127" y="4223"/>
                  </a:lnTo>
                  <a:lnTo>
                    <a:pt x="8325" y="4851"/>
                  </a:lnTo>
                  <a:lnTo>
                    <a:pt x="9522" y="5540"/>
                  </a:lnTo>
                  <a:lnTo>
                    <a:pt x="10690" y="6259"/>
                  </a:lnTo>
                  <a:lnTo>
                    <a:pt x="11828" y="7037"/>
                  </a:lnTo>
                  <a:lnTo>
                    <a:pt x="12966" y="7876"/>
                  </a:lnTo>
                  <a:lnTo>
                    <a:pt x="13505" y="8325"/>
                  </a:lnTo>
                  <a:lnTo>
                    <a:pt x="14074" y="8774"/>
                  </a:lnTo>
                  <a:lnTo>
                    <a:pt x="14583" y="9253"/>
                  </a:lnTo>
                  <a:lnTo>
                    <a:pt x="15092" y="9762"/>
                  </a:lnTo>
                  <a:lnTo>
                    <a:pt x="15571" y="10271"/>
                  </a:lnTo>
                  <a:lnTo>
                    <a:pt x="16020" y="10810"/>
                  </a:lnTo>
                  <a:lnTo>
                    <a:pt x="16469" y="11379"/>
                  </a:lnTo>
                  <a:lnTo>
                    <a:pt x="16858" y="11948"/>
                  </a:lnTo>
                  <a:lnTo>
                    <a:pt x="17188" y="12577"/>
                  </a:lnTo>
                  <a:lnTo>
                    <a:pt x="17517" y="13206"/>
                  </a:lnTo>
                  <a:lnTo>
                    <a:pt x="17757" y="13834"/>
                  </a:lnTo>
                  <a:lnTo>
                    <a:pt x="17966" y="14523"/>
                  </a:lnTo>
                  <a:lnTo>
                    <a:pt x="18056" y="14703"/>
                  </a:lnTo>
                  <a:lnTo>
                    <a:pt x="18146" y="14882"/>
                  </a:lnTo>
                  <a:lnTo>
                    <a:pt x="18296" y="15002"/>
                  </a:lnTo>
                  <a:lnTo>
                    <a:pt x="18445" y="15122"/>
                  </a:lnTo>
                  <a:lnTo>
                    <a:pt x="18595" y="15182"/>
                  </a:lnTo>
                  <a:lnTo>
                    <a:pt x="18775" y="15242"/>
                  </a:lnTo>
                  <a:lnTo>
                    <a:pt x="18954" y="15242"/>
                  </a:lnTo>
                  <a:lnTo>
                    <a:pt x="19134" y="15212"/>
                  </a:lnTo>
                  <a:lnTo>
                    <a:pt x="19314" y="15182"/>
                  </a:lnTo>
                  <a:lnTo>
                    <a:pt x="19464" y="15092"/>
                  </a:lnTo>
                  <a:lnTo>
                    <a:pt x="19613" y="15002"/>
                  </a:lnTo>
                  <a:lnTo>
                    <a:pt x="19703" y="14882"/>
                  </a:lnTo>
                  <a:lnTo>
                    <a:pt x="19793" y="14733"/>
                  </a:lnTo>
                  <a:lnTo>
                    <a:pt x="19853" y="14583"/>
                  </a:lnTo>
                  <a:lnTo>
                    <a:pt x="19853" y="14373"/>
                  </a:lnTo>
                  <a:lnTo>
                    <a:pt x="19823" y="14164"/>
                  </a:lnTo>
                  <a:lnTo>
                    <a:pt x="19613" y="13445"/>
                  </a:lnTo>
                  <a:lnTo>
                    <a:pt x="19374" y="12756"/>
                  </a:lnTo>
                  <a:lnTo>
                    <a:pt x="19074" y="12068"/>
                  </a:lnTo>
                  <a:lnTo>
                    <a:pt x="18715" y="11439"/>
                  </a:lnTo>
                  <a:lnTo>
                    <a:pt x="18326" y="10810"/>
                  </a:lnTo>
                  <a:lnTo>
                    <a:pt x="17936" y="10181"/>
                  </a:lnTo>
                  <a:lnTo>
                    <a:pt x="17487" y="9582"/>
                  </a:lnTo>
                  <a:lnTo>
                    <a:pt x="17008" y="9013"/>
                  </a:lnTo>
                  <a:lnTo>
                    <a:pt x="16499" y="8474"/>
                  </a:lnTo>
                  <a:lnTo>
                    <a:pt x="15960" y="7935"/>
                  </a:lnTo>
                  <a:lnTo>
                    <a:pt x="15421" y="7426"/>
                  </a:lnTo>
                  <a:lnTo>
                    <a:pt x="14852" y="6947"/>
                  </a:lnTo>
                  <a:lnTo>
                    <a:pt x="14283" y="6468"/>
                  </a:lnTo>
                  <a:lnTo>
                    <a:pt x="13714" y="6019"/>
                  </a:lnTo>
                  <a:lnTo>
                    <a:pt x="13116" y="5570"/>
                  </a:lnTo>
                  <a:lnTo>
                    <a:pt x="12487" y="5151"/>
                  </a:lnTo>
                  <a:lnTo>
                    <a:pt x="11199" y="4312"/>
                  </a:lnTo>
                  <a:lnTo>
                    <a:pt x="9852" y="3504"/>
                  </a:lnTo>
                  <a:lnTo>
                    <a:pt x="8474" y="2755"/>
                  </a:lnTo>
                  <a:lnTo>
                    <a:pt x="7067" y="2067"/>
                  </a:lnTo>
                  <a:lnTo>
                    <a:pt x="6348" y="1737"/>
                  </a:lnTo>
                  <a:lnTo>
                    <a:pt x="5600" y="1438"/>
                  </a:lnTo>
                  <a:lnTo>
                    <a:pt x="4881" y="1168"/>
                  </a:lnTo>
                  <a:lnTo>
                    <a:pt x="4162" y="899"/>
                  </a:lnTo>
                  <a:lnTo>
                    <a:pt x="3414" y="659"/>
                  </a:lnTo>
                  <a:lnTo>
                    <a:pt x="2665" y="420"/>
                  </a:lnTo>
                  <a:lnTo>
                    <a:pt x="1917" y="210"/>
                  </a:lnTo>
                  <a:lnTo>
                    <a:pt x="1138" y="30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37;p57">
              <a:extLst>
                <a:ext uri="{FF2B5EF4-FFF2-40B4-BE49-F238E27FC236}">
                  <a16:creationId xmlns:a16="http://schemas.microsoft.com/office/drawing/2014/main" id="{AC7CA68D-32DE-F60E-A465-507A045CE65A}"/>
                </a:ext>
              </a:extLst>
            </p:cNvPr>
            <p:cNvSpPr/>
            <p:nvPr/>
          </p:nvSpPr>
          <p:spPr>
            <a:xfrm>
              <a:off x="11094946" y="2983361"/>
              <a:ext cx="69644" cy="55296"/>
            </a:xfrm>
            <a:custGeom>
              <a:avLst/>
              <a:gdLst/>
              <a:ahLst/>
              <a:cxnLst/>
              <a:rect l="l" t="t" r="r" b="b"/>
              <a:pathLst>
                <a:path w="9583" h="7606" extrusionOk="0">
                  <a:moveTo>
                    <a:pt x="749" y="0"/>
                  </a:moveTo>
                  <a:lnTo>
                    <a:pt x="570" y="30"/>
                  </a:lnTo>
                  <a:lnTo>
                    <a:pt x="420" y="90"/>
                  </a:lnTo>
                  <a:lnTo>
                    <a:pt x="300" y="180"/>
                  </a:lnTo>
                  <a:lnTo>
                    <a:pt x="180" y="300"/>
                  </a:lnTo>
                  <a:lnTo>
                    <a:pt x="91" y="449"/>
                  </a:lnTo>
                  <a:lnTo>
                    <a:pt x="31" y="599"/>
                  </a:lnTo>
                  <a:lnTo>
                    <a:pt x="1" y="779"/>
                  </a:lnTo>
                  <a:lnTo>
                    <a:pt x="1" y="958"/>
                  </a:lnTo>
                  <a:lnTo>
                    <a:pt x="1" y="1138"/>
                  </a:lnTo>
                  <a:lnTo>
                    <a:pt x="61" y="1318"/>
                  </a:lnTo>
                  <a:lnTo>
                    <a:pt x="121" y="1467"/>
                  </a:lnTo>
                  <a:lnTo>
                    <a:pt x="240" y="1617"/>
                  </a:lnTo>
                  <a:lnTo>
                    <a:pt x="390" y="1767"/>
                  </a:lnTo>
                  <a:lnTo>
                    <a:pt x="570" y="1857"/>
                  </a:lnTo>
                  <a:lnTo>
                    <a:pt x="1079" y="2126"/>
                  </a:lnTo>
                  <a:lnTo>
                    <a:pt x="1588" y="2396"/>
                  </a:lnTo>
                  <a:lnTo>
                    <a:pt x="2576" y="2965"/>
                  </a:lnTo>
                  <a:lnTo>
                    <a:pt x="3534" y="3593"/>
                  </a:lnTo>
                  <a:lnTo>
                    <a:pt x="4462" y="4252"/>
                  </a:lnTo>
                  <a:lnTo>
                    <a:pt x="5361" y="4971"/>
                  </a:lnTo>
                  <a:lnTo>
                    <a:pt x="6229" y="5719"/>
                  </a:lnTo>
                  <a:lnTo>
                    <a:pt x="7067" y="6498"/>
                  </a:lnTo>
                  <a:lnTo>
                    <a:pt x="7906" y="7306"/>
                  </a:lnTo>
                  <a:lnTo>
                    <a:pt x="8085" y="7456"/>
                  </a:lnTo>
                  <a:lnTo>
                    <a:pt x="8235" y="7546"/>
                  </a:lnTo>
                  <a:lnTo>
                    <a:pt x="8415" y="7576"/>
                  </a:lnTo>
                  <a:lnTo>
                    <a:pt x="8594" y="7606"/>
                  </a:lnTo>
                  <a:lnTo>
                    <a:pt x="8774" y="7576"/>
                  </a:lnTo>
                  <a:lnTo>
                    <a:pt x="8954" y="7516"/>
                  </a:lnTo>
                  <a:lnTo>
                    <a:pt x="9104" y="7456"/>
                  </a:lnTo>
                  <a:lnTo>
                    <a:pt x="9253" y="7336"/>
                  </a:lnTo>
                  <a:lnTo>
                    <a:pt x="9373" y="7216"/>
                  </a:lnTo>
                  <a:lnTo>
                    <a:pt x="9463" y="7097"/>
                  </a:lnTo>
                  <a:lnTo>
                    <a:pt x="9523" y="6947"/>
                  </a:lnTo>
                  <a:lnTo>
                    <a:pt x="9583" y="6797"/>
                  </a:lnTo>
                  <a:lnTo>
                    <a:pt x="9583" y="6618"/>
                  </a:lnTo>
                  <a:lnTo>
                    <a:pt x="9523" y="6468"/>
                  </a:lnTo>
                  <a:lnTo>
                    <a:pt x="9463" y="6288"/>
                  </a:lnTo>
                  <a:lnTo>
                    <a:pt x="9313" y="6139"/>
                  </a:lnTo>
                  <a:lnTo>
                    <a:pt x="8385" y="5240"/>
                  </a:lnTo>
                  <a:lnTo>
                    <a:pt x="7457" y="4372"/>
                  </a:lnTo>
                  <a:lnTo>
                    <a:pt x="6498" y="3533"/>
                  </a:lnTo>
                  <a:lnTo>
                    <a:pt x="5480" y="2755"/>
                  </a:lnTo>
                  <a:lnTo>
                    <a:pt x="4462" y="2006"/>
                  </a:lnTo>
                  <a:lnTo>
                    <a:pt x="3414" y="1318"/>
                  </a:lnTo>
                  <a:lnTo>
                    <a:pt x="2845" y="988"/>
                  </a:lnTo>
                  <a:lnTo>
                    <a:pt x="2306" y="659"/>
                  </a:lnTo>
                  <a:lnTo>
                    <a:pt x="1708" y="389"/>
                  </a:lnTo>
                  <a:lnTo>
                    <a:pt x="1139" y="90"/>
                  </a:lnTo>
                  <a:lnTo>
                    <a:pt x="929" y="3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5688;p57">
            <a:extLst>
              <a:ext uri="{FF2B5EF4-FFF2-40B4-BE49-F238E27FC236}">
                <a16:creationId xmlns:a16="http://schemas.microsoft.com/office/drawing/2014/main" id="{C77B58E0-86FA-2BC0-C19D-C44272D070FD}"/>
              </a:ext>
            </a:extLst>
          </p:cNvPr>
          <p:cNvGrpSpPr/>
          <p:nvPr/>
        </p:nvGrpSpPr>
        <p:grpSpPr>
          <a:xfrm rot="11289576">
            <a:off x="1276921" y="2596991"/>
            <a:ext cx="497952" cy="641508"/>
            <a:chOff x="10776463" y="2369937"/>
            <a:chExt cx="497952" cy="641508"/>
          </a:xfrm>
        </p:grpSpPr>
        <p:sp>
          <p:nvSpPr>
            <p:cNvPr id="35" name="Google Shape;5689;p57">
              <a:extLst>
                <a:ext uri="{FF2B5EF4-FFF2-40B4-BE49-F238E27FC236}">
                  <a16:creationId xmlns:a16="http://schemas.microsoft.com/office/drawing/2014/main" id="{8E89F10C-2746-B01F-6372-E7F13DFBB630}"/>
                </a:ext>
              </a:extLst>
            </p:cNvPr>
            <p:cNvSpPr/>
            <p:nvPr/>
          </p:nvSpPr>
          <p:spPr>
            <a:xfrm>
              <a:off x="10976253" y="2579737"/>
              <a:ext cx="202603" cy="304555"/>
            </a:xfrm>
            <a:custGeom>
              <a:avLst/>
              <a:gdLst/>
              <a:ahLst/>
              <a:cxnLst/>
              <a:rect l="l" t="t" r="r" b="b"/>
              <a:pathLst>
                <a:path w="27878" h="41892" extrusionOk="0">
                  <a:moveTo>
                    <a:pt x="27339" y="1"/>
                  </a:moveTo>
                  <a:lnTo>
                    <a:pt x="24614" y="989"/>
                  </a:lnTo>
                  <a:lnTo>
                    <a:pt x="24554" y="1168"/>
                  </a:lnTo>
                  <a:lnTo>
                    <a:pt x="24404" y="1558"/>
                  </a:lnTo>
                  <a:lnTo>
                    <a:pt x="24165" y="2156"/>
                  </a:lnTo>
                  <a:lnTo>
                    <a:pt x="23806" y="2905"/>
                  </a:lnTo>
                  <a:lnTo>
                    <a:pt x="23386" y="3833"/>
                  </a:lnTo>
                  <a:lnTo>
                    <a:pt x="22817" y="4911"/>
                  </a:lnTo>
                  <a:lnTo>
                    <a:pt x="22159" y="6109"/>
                  </a:lnTo>
                  <a:lnTo>
                    <a:pt x="21380" y="7456"/>
                  </a:lnTo>
                  <a:lnTo>
                    <a:pt x="20482" y="8924"/>
                  </a:lnTo>
                  <a:lnTo>
                    <a:pt x="19434" y="10451"/>
                  </a:lnTo>
                  <a:lnTo>
                    <a:pt x="18296" y="12098"/>
                  </a:lnTo>
                  <a:lnTo>
                    <a:pt x="16978" y="13775"/>
                  </a:lnTo>
                  <a:lnTo>
                    <a:pt x="16290" y="14643"/>
                  </a:lnTo>
                  <a:lnTo>
                    <a:pt x="15571" y="15541"/>
                  </a:lnTo>
                  <a:lnTo>
                    <a:pt x="14793" y="16439"/>
                  </a:lnTo>
                  <a:lnTo>
                    <a:pt x="13984" y="17338"/>
                  </a:lnTo>
                  <a:lnTo>
                    <a:pt x="13146" y="18236"/>
                  </a:lnTo>
                  <a:lnTo>
                    <a:pt x="12277" y="19164"/>
                  </a:lnTo>
                  <a:lnTo>
                    <a:pt x="11349" y="20093"/>
                  </a:lnTo>
                  <a:lnTo>
                    <a:pt x="10421" y="20991"/>
                  </a:lnTo>
                  <a:lnTo>
                    <a:pt x="8594" y="22787"/>
                  </a:lnTo>
                  <a:lnTo>
                    <a:pt x="6977" y="24434"/>
                  </a:lnTo>
                  <a:lnTo>
                    <a:pt x="5570" y="25961"/>
                  </a:lnTo>
                  <a:lnTo>
                    <a:pt x="4372" y="27369"/>
                  </a:lnTo>
                  <a:lnTo>
                    <a:pt x="3833" y="28028"/>
                  </a:lnTo>
                  <a:lnTo>
                    <a:pt x="3324" y="28656"/>
                  </a:lnTo>
                  <a:lnTo>
                    <a:pt x="2875" y="29285"/>
                  </a:lnTo>
                  <a:lnTo>
                    <a:pt x="2486" y="29884"/>
                  </a:lnTo>
                  <a:lnTo>
                    <a:pt x="2097" y="30453"/>
                  </a:lnTo>
                  <a:lnTo>
                    <a:pt x="1767" y="30992"/>
                  </a:lnTo>
                  <a:lnTo>
                    <a:pt x="1468" y="31531"/>
                  </a:lnTo>
                  <a:lnTo>
                    <a:pt x="1198" y="32040"/>
                  </a:lnTo>
                  <a:lnTo>
                    <a:pt x="959" y="32549"/>
                  </a:lnTo>
                  <a:lnTo>
                    <a:pt x="779" y="32998"/>
                  </a:lnTo>
                  <a:lnTo>
                    <a:pt x="599" y="33477"/>
                  </a:lnTo>
                  <a:lnTo>
                    <a:pt x="450" y="33926"/>
                  </a:lnTo>
                  <a:lnTo>
                    <a:pt x="300" y="34346"/>
                  </a:lnTo>
                  <a:lnTo>
                    <a:pt x="210" y="34765"/>
                  </a:lnTo>
                  <a:lnTo>
                    <a:pt x="120" y="35184"/>
                  </a:lnTo>
                  <a:lnTo>
                    <a:pt x="60" y="35573"/>
                  </a:lnTo>
                  <a:lnTo>
                    <a:pt x="1" y="36352"/>
                  </a:lnTo>
                  <a:lnTo>
                    <a:pt x="1" y="37100"/>
                  </a:lnTo>
                  <a:lnTo>
                    <a:pt x="30" y="37819"/>
                  </a:lnTo>
                  <a:lnTo>
                    <a:pt x="120" y="38508"/>
                  </a:lnTo>
                  <a:lnTo>
                    <a:pt x="150" y="38867"/>
                  </a:lnTo>
                  <a:lnTo>
                    <a:pt x="240" y="39196"/>
                  </a:lnTo>
                  <a:lnTo>
                    <a:pt x="300" y="39496"/>
                  </a:lnTo>
                  <a:lnTo>
                    <a:pt x="420" y="39795"/>
                  </a:lnTo>
                  <a:lnTo>
                    <a:pt x="510" y="40065"/>
                  </a:lnTo>
                  <a:lnTo>
                    <a:pt x="629" y="40304"/>
                  </a:lnTo>
                  <a:lnTo>
                    <a:pt x="779" y="40544"/>
                  </a:lnTo>
                  <a:lnTo>
                    <a:pt x="929" y="40753"/>
                  </a:lnTo>
                  <a:lnTo>
                    <a:pt x="1078" y="40963"/>
                  </a:lnTo>
                  <a:lnTo>
                    <a:pt x="1258" y="41143"/>
                  </a:lnTo>
                  <a:lnTo>
                    <a:pt x="1438" y="41292"/>
                  </a:lnTo>
                  <a:lnTo>
                    <a:pt x="1617" y="41442"/>
                  </a:lnTo>
                  <a:lnTo>
                    <a:pt x="1797" y="41562"/>
                  </a:lnTo>
                  <a:lnTo>
                    <a:pt x="2007" y="41652"/>
                  </a:lnTo>
                  <a:lnTo>
                    <a:pt x="2186" y="41742"/>
                  </a:lnTo>
                  <a:lnTo>
                    <a:pt x="2396" y="41801"/>
                  </a:lnTo>
                  <a:lnTo>
                    <a:pt x="2636" y="41861"/>
                  </a:lnTo>
                  <a:lnTo>
                    <a:pt x="2845" y="41891"/>
                  </a:lnTo>
                  <a:lnTo>
                    <a:pt x="3055" y="41891"/>
                  </a:lnTo>
                  <a:lnTo>
                    <a:pt x="3294" y="41861"/>
                  </a:lnTo>
                  <a:lnTo>
                    <a:pt x="3504" y="41831"/>
                  </a:lnTo>
                  <a:lnTo>
                    <a:pt x="3714" y="41772"/>
                  </a:lnTo>
                  <a:lnTo>
                    <a:pt x="3953" y="41712"/>
                  </a:lnTo>
                  <a:lnTo>
                    <a:pt x="4163" y="41622"/>
                  </a:lnTo>
                  <a:lnTo>
                    <a:pt x="4372" y="41502"/>
                  </a:lnTo>
                  <a:lnTo>
                    <a:pt x="4612" y="41352"/>
                  </a:lnTo>
                  <a:lnTo>
                    <a:pt x="4821" y="41203"/>
                  </a:lnTo>
                  <a:lnTo>
                    <a:pt x="5031" y="41023"/>
                  </a:lnTo>
                  <a:lnTo>
                    <a:pt x="5211" y="40813"/>
                  </a:lnTo>
                  <a:lnTo>
                    <a:pt x="5420" y="40604"/>
                  </a:lnTo>
                  <a:lnTo>
                    <a:pt x="5600" y="40364"/>
                  </a:lnTo>
                  <a:lnTo>
                    <a:pt x="5780" y="40095"/>
                  </a:lnTo>
                  <a:lnTo>
                    <a:pt x="6139" y="39526"/>
                  </a:lnTo>
                  <a:lnTo>
                    <a:pt x="6468" y="38837"/>
                  </a:lnTo>
                  <a:lnTo>
                    <a:pt x="6798" y="38059"/>
                  </a:lnTo>
                  <a:lnTo>
                    <a:pt x="7157" y="37220"/>
                  </a:lnTo>
                  <a:lnTo>
                    <a:pt x="7846" y="35394"/>
                  </a:lnTo>
                  <a:lnTo>
                    <a:pt x="8594" y="33417"/>
                  </a:lnTo>
                  <a:lnTo>
                    <a:pt x="9014" y="32429"/>
                  </a:lnTo>
                  <a:lnTo>
                    <a:pt x="9463" y="31441"/>
                  </a:lnTo>
                  <a:lnTo>
                    <a:pt x="9972" y="30453"/>
                  </a:lnTo>
                  <a:lnTo>
                    <a:pt x="10481" y="29495"/>
                  </a:lnTo>
                  <a:lnTo>
                    <a:pt x="11080" y="28567"/>
                  </a:lnTo>
                  <a:lnTo>
                    <a:pt x="11379" y="28117"/>
                  </a:lnTo>
                  <a:lnTo>
                    <a:pt x="11708" y="27698"/>
                  </a:lnTo>
                  <a:lnTo>
                    <a:pt x="12038" y="27279"/>
                  </a:lnTo>
                  <a:lnTo>
                    <a:pt x="12397" y="26890"/>
                  </a:lnTo>
                  <a:lnTo>
                    <a:pt x="12756" y="26530"/>
                  </a:lnTo>
                  <a:lnTo>
                    <a:pt x="13146" y="26171"/>
                  </a:lnTo>
                  <a:lnTo>
                    <a:pt x="13984" y="25393"/>
                  </a:lnTo>
                  <a:lnTo>
                    <a:pt x="14942" y="24434"/>
                  </a:lnTo>
                  <a:lnTo>
                    <a:pt x="15960" y="23326"/>
                  </a:lnTo>
                  <a:lnTo>
                    <a:pt x="17038" y="22099"/>
                  </a:lnTo>
                  <a:lnTo>
                    <a:pt x="18176" y="20781"/>
                  </a:lnTo>
                  <a:lnTo>
                    <a:pt x="19344" y="19374"/>
                  </a:lnTo>
                  <a:lnTo>
                    <a:pt x="20482" y="17907"/>
                  </a:lnTo>
                  <a:lnTo>
                    <a:pt x="21620" y="16439"/>
                  </a:lnTo>
                  <a:lnTo>
                    <a:pt x="22728" y="14942"/>
                  </a:lnTo>
                  <a:lnTo>
                    <a:pt x="23746" y="13475"/>
                  </a:lnTo>
                  <a:lnTo>
                    <a:pt x="24704" y="12068"/>
                  </a:lnTo>
                  <a:lnTo>
                    <a:pt x="25572" y="10720"/>
                  </a:lnTo>
                  <a:lnTo>
                    <a:pt x="26291" y="9463"/>
                  </a:lnTo>
                  <a:lnTo>
                    <a:pt x="26620" y="8864"/>
                  </a:lnTo>
                  <a:lnTo>
                    <a:pt x="26890" y="8295"/>
                  </a:lnTo>
                  <a:lnTo>
                    <a:pt x="27129" y="7786"/>
                  </a:lnTo>
                  <a:lnTo>
                    <a:pt x="27309" y="7307"/>
                  </a:lnTo>
                  <a:lnTo>
                    <a:pt x="27459" y="6858"/>
                  </a:lnTo>
                  <a:lnTo>
                    <a:pt x="27578" y="6468"/>
                  </a:lnTo>
                  <a:lnTo>
                    <a:pt x="27698" y="5720"/>
                  </a:lnTo>
                  <a:lnTo>
                    <a:pt x="27788" y="5031"/>
                  </a:lnTo>
                  <a:lnTo>
                    <a:pt x="27848" y="4372"/>
                  </a:lnTo>
                  <a:lnTo>
                    <a:pt x="27878" y="3773"/>
                  </a:lnTo>
                  <a:lnTo>
                    <a:pt x="27878" y="3175"/>
                  </a:lnTo>
                  <a:lnTo>
                    <a:pt x="27848" y="2666"/>
                  </a:lnTo>
                  <a:lnTo>
                    <a:pt x="27818" y="2156"/>
                  </a:lnTo>
                  <a:lnTo>
                    <a:pt x="27758" y="1737"/>
                  </a:lnTo>
                  <a:lnTo>
                    <a:pt x="27638" y="989"/>
                  </a:lnTo>
                  <a:lnTo>
                    <a:pt x="27489" y="450"/>
                  </a:lnTo>
                  <a:lnTo>
                    <a:pt x="27369" y="120"/>
                  </a:lnTo>
                  <a:lnTo>
                    <a:pt x="27339" y="1"/>
                  </a:lnTo>
                  <a:close/>
                </a:path>
              </a:pathLst>
            </a:custGeom>
            <a:solidFill>
              <a:srgbClr val="F9B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90;p57">
              <a:extLst>
                <a:ext uri="{FF2B5EF4-FFF2-40B4-BE49-F238E27FC236}">
                  <a16:creationId xmlns:a16="http://schemas.microsoft.com/office/drawing/2014/main" id="{F2011D75-4682-5CDD-AD11-8D80E7A88B1D}"/>
                </a:ext>
              </a:extLst>
            </p:cNvPr>
            <p:cNvSpPr/>
            <p:nvPr/>
          </p:nvSpPr>
          <p:spPr>
            <a:xfrm>
              <a:off x="10786690" y="2485932"/>
              <a:ext cx="377132" cy="525512"/>
            </a:xfrm>
            <a:custGeom>
              <a:avLst/>
              <a:gdLst/>
              <a:ahLst/>
              <a:cxnLst/>
              <a:rect l="l" t="t" r="r" b="b"/>
              <a:pathLst>
                <a:path w="51893" h="72285" extrusionOk="0">
                  <a:moveTo>
                    <a:pt x="1618" y="1"/>
                  </a:moveTo>
                  <a:lnTo>
                    <a:pt x="1258" y="91"/>
                  </a:lnTo>
                  <a:lnTo>
                    <a:pt x="959" y="181"/>
                  </a:lnTo>
                  <a:lnTo>
                    <a:pt x="839" y="270"/>
                  </a:lnTo>
                  <a:lnTo>
                    <a:pt x="719" y="330"/>
                  </a:lnTo>
                  <a:lnTo>
                    <a:pt x="630" y="450"/>
                  </a:lnTo>
                  <a:lnTo>
                    <a:pt x="570" y="570"/>
                  </a:lnTo>
                  <a:lnTo>
                    <a:pt x="390" y="929"/>
                  </a:lnTo>
                  <a:lnTo>
                    <a:pt x="270" y="1378"/>
                  </a:lnTo>
                  <a:lnTo>
                    <a:pt x="180" y="1947"/>
                  </a:lnTo>
                  <a:lnTo>
                    <a:pt x="91" y="2606"/>
                  </a:lnTo>
                  <a:lnTo>
                    <a:pt x="61" y="3325"/>
                  </a:lnTo>
                  <a:lnTo>
                    <a:pt x="1" y="4163"/>
                  </a:lnTo>
                  <a:lnTo>
                    <a:pt x="1" y="5061"/>
                  </a:lnTo>
                  <a:lnTo>
                    <a:pt x="1" y="7068"/>
                  </a:lnTo>
                  <a:lnTo>
                    <a:pt x="91" y="9313"/>
                  </a:lnTo>
                  <a:lnTo>
                    <a:pt x="240" y="11739"/>
                  </a:lnTo>
                  <a:lnTo>
                    <a:pt x="390" y="14314"/>
                  </a:lnTo>
                  <a:lnTo>
                    <a:pt x="600" y="16949"/>
                  </a:lnTo>
                  <a:lnTo>
                    <a:pt x="809" y="19644"/>
                  </a:lnTo>
                  <a:lnTo>
                    <a:pt x="1258" y="25004"/>
                  </a:lnTo>
                  <a:lnTo>
                    <a:pt x="1678" y="29914"/>
                  </a:lnTo>
                  <a:lnTo>
                    <a:pt x="1827" y="32100"/>
                  </a:lnTo>
                  <a:lnTo>
                    <a:pt x="1947" y="34077"/>
                  </a:lnTo>
                  <a:lnTo>
                    <a:pt x="2007" y="35903"/>
                  </a:lnTo>
                  <a:lnTo>
                    <a:pt x="2037" y="37789"/>
                  </a:lnTo>
                  <a:lnTo>
                    <a:pt x="2007" y="39676"/>
                  </a:lnTo>
                  <a:lnTo>
                    <a:pt x="1947" y="41592"/>
                  </a:lnTo>
                  <a:lnTo>
                    <a:pt x="1857" y="45365"/>
                  </a:lnTo>
                  <a:lnTo>
                    <a:pt x="1797" y="47162"/>
                  </a:lnTo>
                  <a:lnTo>
                    <a:pt x="1797" y="48928"/>
                  </a:lnTo>
                  <a:lnTo>
                    <a:pt x="1857" y="50575"/>
                  </a:lnTo>
                  <a:lnTo>
                    <a:pt x="1887" y="51354"/>
                  </a:lnTo>
                  <a:lnTo>
                    <a:pt x="1947" y="52132"/>
                  </a:lnTo>
                  <a:lnTo>
                    <a:pt x="2007" y="52851"/>
                  </a:lnTo>
                  <a:lnTo>
                    <a:pt x="2097" y="53540"/>
                  </a:lnTo>
                  <a:lnTo>
                    <a:pt x="2217" y="54198"/>
                  </a:lnTo>
                  <a:lnTo>
                    <a:pt x="2366" y="54827"/>
                  </a:lnTo>
                  <a:lnTo>
                    <a:pt x="2516" y="55396"/>
                  </a:lnTo>
                  <a:lnTo>
                    <a:pt x="2726" y="55935"/>
                  </a:lnTo>
                  <a:lnTo>
                    <a:pt x="2935" y="56414"/>
                  </a:lnTo>
                  <a:lnTo>
                    <a:pt x="3175" y="56863"/>
                  </a:lnTo>
                  <a:lnTo>
                    <a:pt x="3444" y="57253"/>
                  </a:lnTo>
                  <a:lnTo>
                    <a:pt x="3744" y="57582"/>
                  </a:lnTo>
                  <a:lnTo>
                    <a:pt x="4103" y="57881"/>
                  </a:lnTo>
                  <a:lnTo>
                    <a:pt x="4492" y="58091"/>
                  </a:lnTo>
                  <a:lnTo>
                    <a:pt x="5241" y="58450"/>
                  </a:lnTo>
                  <a:lnTo>
                    <a:pt x="5930" y="58720"/>
                  </a:lnTo>
                  <a:lnTo>
                    <a:pt x="6558" y="58930"/>
                  </a:lnTo>
                  <a:lnTo>
                    <a:pt x="7127" y="59079"/>
                  </a:lnTo>
                  <a:lnTo>
                    <a:pt x="7636" y="59169"/>
                  </a:lnTo>
                  <a:lnTo>
                    <a:pt x="8086" y="59259"/>
                  </a:lnTo>
                  <a:lnTo>
                    <a:pt x="8804" y="59379"/>
                  </a:lnTo>
                  <a:lnTo>
                    <a:pt x="9104" y="59439"/>
                  </a:lnTo>
                  <a:lnTo>
                    <a:pt x="9373" y="59498"/>
                  </a:lnTo>
                  <a:lnTo>
                    <a:pt x="9583" y="59618"/>
                  </a:lnTo>
                  <a:lnTo>
                    <a:pt x="9732" y="59768"/>
                  </a:lnTo>
                  <a:lnTo>
                    <a:pt x="9882" y="59978"/>
                  </a:lnTo>
                  <a:lnTo>
                    <a:pt x="9972" y="60247"/>
                  </a:lnTo>
                  <a:lnTo>
                    <a:pt x="10062" y="60606"/>
                  </a:lnTo>
                  <a:lnTo>
                    <a:pt x="10122" y="61055"/>
                  </a:lnTo>
                  <a:lnTo>
                    <a:pt x="10182" y="62343"/>
                  </a:lnTo>
                  <a:lnTo>
                    <a:pt x="10241" y="63152"/>
                  </a:lnTo>
                  <a:lnTo>
                    <a:pt x="10331" y="64080"/>
                  </a:lnTo>
                  <a:lnTo>
                    <a:pt x="10451" y="65038"/>
                  </a:lnTo>
                  <a:lnTo>
                    <a:pt x="10601" y="66056"/>
                  </a:lnTo>
                  <a:lnTo>
                    <a:pt x="10810" y="67074"/>
                  </a:lnTo>
                  <a:lnTo>
                    <a:pt x="10930" y="67553"/>
                  </a:lnTo>
                  <a:lnTo>
                    <a:pt x="11080" y="68062"/>
                  </a:lnTo>
                  <a:lnTo>
                    <a:pt x="11260" y="68541"/>
                  </a:lnTo>
                  <a:lnTo>
                    <a:pt x="11439" y="69020"/>
                  </a:lnTo>
                  <a:lnTo>
                    <a:pt x="11619" y="69470"/>
                  </a:lnTo>
                  <a:lnTo>
                    <a:pt x="11858" y="69889"/>
                  </a:lnTo>
                  <a:lnTo>
                    <a:pt x="12098" y="70308"/>
                  </a:lnTo>
                  <a:lnTo>
                    <a:pt x="12367" y="70667"/>
                  </a:lnTo>
                  <a:lnTo>
                    <a:pt x="12637" y="71027"/>
                  </a:lnTo>
                  <a:lnTo>
                    <a:pt x="12966" y="71326"/>
                  </a:lnTo>
                  <a:lnTo>
                    <a:pt x="13296" y="71596"/>
                  </a:lnTo>
                  <a:lnTo>
                    <a:pt x="13685" y="71835"/>
                  </a:lnTo>
                  <a:lnTo>
                    <a:pt x="14074" y="72015"/>
                  </a:lnTo>
                  <a:lnTo>
                    <a:pt x="14523" y="72164"/>
                  </a:lnTo>
                  <a:lnTo>
                    <a:pt x="14973" y="72254"/>
                  </a:lnTo>
                  <a:lnTo>
                    <a:pt x="15452" y="72284"/>
                  </a:lnTo>
                  <a:lnTo>
                    <a:pt x="15991" y="72254"/>
                  </a:lnTo>
                  <a:lnTo>
                    <a:pt x="16560" y="72194"/>
                  </a:lnTo>
                  <a:lnTo>
                    <a:pt x="16829" y="72135"/>
                  </a:lnTo>
                  <a:lnTo>
                    <a:pt x="17099" y="72045"/>
                  </a:lnTo>
                  <a:lnTo>
                    <a:pt x="17338" y="71955"/>
                  </a:lnTo>
                  <a:lnTo>
                    <a:pt x="17578" y="71835"/>
                  </a:lnTo>
                  <a:lnTo>
                    <a:pt x="17787" y="71715"/>
                  </a:lnTo>
                  <a:lnTo>
                    <a:pt x="17997" y="71596"/>
                  </a:lnTo>
                  <a:lnTo>
                    <a:pt x="18176" y="71446"/>
                  </a:lnTo>
                  <a:lnTo>
                    <a:pt x="18326" y="71296"/>
                  </a:lnTo>
                  <a:lnTo>
                    <a:pt x="18626" y="70937"/>
                  </a:lnTo>
                  <a:lnTo>
                    <a:pt x="18865" y="70577"/>
                  </a:lnTo>
                  <a:lnTo>
                    <a:pt x="19045" y="70158"/>
                  </a:lnTo>
                  <a:lnTo>
                    <a:pt x="19195" y="69679"/>
                  </a:lnTo>
                  <a:lnTo>
                    <a:pt x="19284" y="69200"/>
                  </a:lnTo>
                  <a:lnTo>
                    <a:pt x="19344" y="68721"/>
                  </a:lnTo>
                  <a:lnTo>
                    <a:pt x="19374" y="68182"/>
                  </a:lnTo>
                  <a:lnTo>
                    <a:pt x="19374" y="67643"/>
                  </a:lnTo>
                  <a:lnTo>
                    <a:pt x="19344" y="67074"/>
                  </a:lnTo>
                  <a:lnTo>
                    <a:pt x="19284" y="66505"/>
                  </a:lnTo>
                  <a:lnTo>
                    <a:pt x="19135" y="65367"/>
                  </a:lnTo>
                  <a:lnTo>
                    <a:pt x="18925" y="64229"/>
                  </a:lnTo>
                  <a:lnTo>
                    <a:pt x="18715" y="63152"/>
                  </a:lnTo>
                  <a:lnTo>
                    <a:pt x="18506" y="62133"/>
                  </a:lnTo>
                  <a:lnTo>
                    <a:pt x="18356" y="61205"/>
                  </a:lnTo>
                  <a:lnTo>
                    <a:pt x="18296" y="60816"/>
                  </a:lnTo>
                  <a:lnTo>
                    <a:pt x="18296" y="60427"/>
                  </a:lnTo>
                  <a:lnTo>
                    <a:pt x="18296" y="60097"/>
                  </a:lnTo>
                  <a:lnTo>
                    <a:pt x="18326" y="59828"/>
                  </a:lnTo>
                  <a:lnTo>
                    <a:pt x="18386" y="59588"/>
                  </a:lnTo>
                  <a:lnTo>
                    <a:pt x="18506" y="59409"/>
                  </a:lnTo>
                  <a:lnTo>
                    <a:pt x="18566" y="59319"/>
                  </a:lnTo>
                  <a:lnTo>
                    <a:pt x="18656" y="59259"/>
                  </a:lnTo>
                  <a:lnTo>
                    <a:pt x="18745" y="59229"/>
                  </a:lnTo>
                  <a:lnTo>
                    <a:pt x="18835" y="59199"/>
                  </a:lnTo>
                  <a:lnTo>
                    <a:pt x="19284" y="59199"/>
                  </a:lnTo>
                  <a:lnTo>
                    <a:pt x="19464" y="59259"/>
                  </a:lnTo>
                  <a:lnTo>
                    <a:pt x="19644" y="59319"/>
                  </a:lnTo>
                  <a:lnTo>
                    <a:pt x="19823" y="59409"/>
                  </a:lnTo>
                  <a:lnTo>
                    <a:pt x="20003" y="59528"/>
                  </a:lnTo>
                  <a:lnTo>
                    <a:pt x="20332" y="59798"/>
                  </a:lnTo>
                  <a:lnTo>
                    <a:pt x="20632" y="60157"/>
                  </a:lnTo>
                  <a:lnTo>
                    <a:pt x="20931" y="60517"/>
                  </a:lnTo>
                  <a:lnTo>
                    <a:pt x="21530" y="61325"/>
                  </a:lnTo>
                  <a:lnTo>
                    <a:pt x="21830" y="61714"/>
                  </a:lnTo>
                  <a:lnTo>
                    <a:pt x="22159" y="62044"/>
                  </a:lnTo>
                  <a:lnTo>
                    <a:pt x="22339" y="62193"/>
                  </a:lnTo>
                  <a:lnTo>
                    <a:pt x="22518" y="62343"/>
                  </a:lnTo>
                  <a:lnTo>
                    <a:pt x="22698" y="62463"/>
                  </a:lnTo>
                  <a:lnTo>
                    <a:pt x="22878" y="62553"/>
                  </a:lnTo>
                  <a:lnTo>
                    <a:pt x="23087" y="62613"/>
                  </a:lnTo>
                  <a:lnTo>
                    <a:pt x="23297" y="62642"/>
                  </a:lnTo>
                  <a:lnTo>
                    <a:pt x="23536" y="62672"/>
                  </a:lnTo>
                  <a:lnTo>
                    <a:pt x="23776" y="62642"/>
                  </a:lnTo>
                  <a:lnTo>
                    <a:pt x="24045" y="62583"/>
                  </a:lnTo>
                  <a:lnTo>
                    <a:pt x="24285" y="62493"/>
                  </a:lnTo>
                  <a:lnTo>
                    <a:pt x="24584" y="62373"/>
                  </a:lnTo>
                  <a:lnTo>
                    <a:pt x="24884" y="62223"/>
                  </a:lnTo>
                  <a:lnTo>
                    <a:pt x="25183" y="62014"/>
                  </a:lnTo>
                  <a:lnTo>
                    <a:pt x="25423" y="61774"/>
                  </a:lnTo>
                  <a:lnTo>
                    <a:pt x="25632" y="61505"/>
                  </a:lnTo>
                  <a:lnTo>
                    <a:pt x="25812" y="61205"/>
                  </a:lnTo>
                  <a:lnTo>
                    <a:pt x="25932" y="60876"/>
                  </a:lnTo>
                  <a:lnTo>
                    <a:pt x="26052" y="60517"/>
                  </a:lnTo>
                  <a:lnTo>
                    <a:pt x="26141" y="60157"/>
                  </a:lnTo>
                  <a:lnTo>
                    <a:pt x="26201" y="59798"/>
                  </a:lnTo>
                  <a:lnTo>
                    <a:pt x="26231" y="59379"/>
                  </a:lnTo>
                  <a:lnTo>
                    <a:pt x="26261" y="58989"/>
                  </a:lnTo>
                  <a:lnTo>
                    <a:pt x="26261" y="58151"/>
                  </a:lnTo>
                  <a:lnTo>
                    <a:pt x="26201" y="57313"/>
                  </a:lnTo>
                  <a:lnTo>
                    <a:pt x="26111" y="56474"/>
                  </a:lnTo>
                  <a:lnTo>
                    <a:pt x="25962" y="54887"/>
                  </a:lnTo>
                  <a:lnTo>
                    <a:pt x="25932" y="54228"/>
                  </a:lnTo>
                  <a:lnTo>
                    <a:pt x="25932" y="53899"/>
                  </a:lnTo>
                  <a:lnTo>
                    <a:pt x="25932" y="53630"/>
                  </a:lnTo>
                  <a:lnTo>
                    <a:pt x="25962" y="53360"/>
                  </a:lnTo>
                  <a:lnTo>
                    <a:pt x="26022" y="53150"/>
                  </a:lnTo>
                  <a:lnTo>
                    <a:pt x="26111" y="52971"/>
                  </a:lnTo>
                  <a:lnTo>
                    <a:pt x="26231" y="52821"/>
                  </a:lnTo>
                  <a:lnTo>
                    <a:pt x="26381" y="52701"/>
                  </a:lnTo>
                  <a:lnTo>
                    <a:pt x="26531" y="52641"/>
                  </a:lnTo>
                  <a:lnTo>
                    <a:pt x="26740" y="52611"/>
                  </a:lnTo>
                  <a:lnTo>
                    <a:pt x="26980" y="52641"/>
                  </a:lnTo>
                  <a:lnTo>
                    <a:pt x="27489" y="52701"/>
                  </a:lnTo>
                  <a:lnTo>
                    <a:pt x="27908" y="52761"/>
                  </a:lnTo>
                  <a:lnTo>
                    <a:pt x="28267" y="52791"/>
                  </a:lnTo>
                  <a:lnTo>
                    <a:pt x="28567" y="52761"/>
                  </a:lnTo>
                  <a:lnTo>
                    <a:pt x="28836" y="52701"/>
                  </a:lnTo>
                  <a:lnTo>
                    <a:pt x="28956" y="52641"/>
                  </a:lnTo>
                  <a:lnTo>
                    <a:pt x="29046" y="52552"/>
                  </a:lnTo>
                  <a:lnTo>
                    <a:pt x="29136" y="52462"/>
                  </a:lnTo>
                  <a:lnTo>
                    <a:pt x="29226" y="52342"/>
                  </a:lnTo>
                  <a:lnTo>
                    <a:pt x="29405" y="52043"/>
                  </a:lnTo>
                  <a:lnTo>
                    <a:pt x="29525" y="51653"/>
                  </a:lnTo>
                  <a:lnTo>
                    <a:pt x="29675" y="51204"/>
                  </a:lnTo>
                  <a:lnTo>
                    <a:pt x="29765" y="50605"/>
                  </a:lnTo>
                  <a:lnTo>
                    <a:pt x="29884" y="49917"/>
                  </a:lnTo>
                  <a:lnTo>
                    <a:pt x="30513" y="45844"/>
                  </a:lnTo>
                  <a:lnTo>
                    <a:pt x="30723" y="44587"/>
                  </a:lnTo>
                  <a:lnTo>
                    <a:pt x="30872" y="43988"/>
                  </a:lnTo>
                  <a:lnTo>
                    <a:pt x="31022" y="43419"/>
                  </a:lnTo>
                  <a:lnTo>
                    <a:pt x="31172" y="42850"/>
                  </a:lnTo>
                  <a:lnTo>
                    <a:pt x="31352" y="42311"/>
                  </a:lnTo>
                  <a:lnTo>
                    <a:pt x="31531" y="41772"/>
                  </a:lnTo>
                  <a:lnTo>
                    <a:pt x="31741" y="41263"/>
                  </a:lnTo>
                  <a:lnTo>
                    <a:pt x="32190" y="40305"/>
                  </a:lnTo>
                  <a:lnTo>
                    <a:pt x="32669" y="39376"/>
                  </a:lnTo>
                  <a:lnTo>
                    <a:pt x="33238" y="38478"/>
                  </a:lnTo>
                  <a:lnTo>
                    <a:pt x="33837" y="37610"/>
                  </a:lnTo>
                  <a:lnTo>
                    <a:pt x="34496" y="36771"/>
                  </a:lnTo>
                  <a:lnTo>
                    <a:pt x="35214" y="35903"/>
                  </a:lnTo>
                  <a:lnTo>
                    <a:pt x="35963" y="35065"/>
                  </a:lnTo>
                  <a:lnTo>
                    <a:pt x="36771" y="34196"/>
                  </a:lnTo>
                  <a:lnTo>
                    <a:pt x="38538" y="32370"/>
                  </a:lnTo>
                  <a:lnTo>
                    <a:pt x="40544" y="30334"/>
                  </a:lnTo>
                  <a:lnTo>
                    <a:pt x="41592" y="29226"/>
                  </a:lnTo>
                  <a:lnTo>
                    <a:pt x="42700" y="28028"/>
                  </a:lnTo>
                  <a:lnTo>
                    <a:pt x="43838" y="26800"/>
                  </a:lnTo>
                  <a:lnTo>
                    <a:pt x="44976" y="25513"/>
                  </a:lnTo>
                  <a:lnTo>
                    <a:pt x="46084" y="24195"/>
                  </a:lnTo>
                  <a:lnTo>
                    <a:pt x="47162" y="22848"/>
                  </a:lnTo>
                  <a:lnTo>
                    <a:pt x="48180" y="21530"/>
                  </a:lnTo>
                  <a:lnTo>
                    <a:pt x="49108" y="20243"/>
                  </a:lnTo>
                  <a:lnTo>
                    <a:pt x="49916" y="18985"/>
                  </a:lnTo>
                  <a:lnTo>
                    <a:pt x="50306" y="18386"/>
                  </a:lnTo>
                  <a:lnTo>
                    <a:pt x="50635" y="17817"/>
                  </a:lnTo>
                  <a:lnTo>
                    <a:pt x="50935" y="17248"/>
                  </a:lnTo>
                  <a:lnTo>
                    <a:pt x="51204" y="16679"/>
                  </a:lnTo>
                  <a:lnTo>
                    <a:pt x="51444" y="16170"/>
                  </a:lnTo>
                  <a:lnTo>
                    <a:pt x="51623" y="15661"/>
                  </a:lnTo>
                  <a:lnTo>
                    <a:pt x="51743" y="15212"/>
                  </a:lnTo>
                  <a:lnTo>
                    <a:pt x="51833" y="14763"/>
                  </a:lnTo>
                  <a:lnTo>
                    <a:pt x="51893" y="14344"/>
                  </a:lnTo>
                  <a:lnTo>
                    <a:pt x="51863" y="13985"/>
                  </a:lnTo>
                  <a:lnTo>
                    <a:pt x="51803" y="13655"/>
                  </a:lnTo>
                  <a:lnTo>
                    <a:pt x="51683" y="13356"/>
                  </a:lnTo>
                  <a:lnTo>
                    <a:pt x="51593" y="13206"/>
                  </a:lnTo>
                  <a:lnTo>
                    <a:pt x="51474" y="13086"/>
                  </a:lnTo>
                  <a:lnTo>
                    <a:pt x="51354" y="12966"/>
                  </a:lnTo>
                  <a:lnTo>
                    <a:pt x="51234" y="12877"/>
                  </a:lnTo>
                  <a:lnTo>
                    <a:pt x="50665" y="12547"/>
                  </a:lnTo>
                  <a:lnTo>
                    <a:pt x="50126" y="12278"/>
                  </a:lnTo>
                  <a:lnTo>
                    <a:pt x="49617" y="12068"/>
                  </a:lnTo>
                  <a:lnTo>
                    <a:pt x="49108" y="11948"/>
                  </a:lnTo>
                  <a:lnTo>
                    <a:pt x="48629" y="11859"/>
                  </a:lnTo>
                  <a:lnTo>
                    <a:pt x="48210" y="11829"/>
                  </a:lnTo>
                  <a:lnTo>
                    <a:pt x="47791" y="11859"/>
                  </a:lnTo>
                  <a:lnTo>
                    <a:pt x="47401" y="11888"/>
                  </a:lnTo>
                  <a:lnTo>
                    <a:pt x="47042" y="11948"/>
                  </a:lnTo>
                  <a:lnTo>
                    <a:pt x="46742" y="12038"/>
                  </a:lnTo>
                  <a:lnTo>
                    <a:pt x="46233" y="12218"/>
                  </a:lnTo>
                  <a:lnTo>
                    <a:pt x="45934" y="12368"/>
                  </a:lnTo>
                  <a:lnTo>
                    <a:pt x="45814" y="12427"/>
                  </a:lnTo>
                  <a:lnTo>
                    <a:pt x="45185" y="12158"/>
                  </a:lnTo>
                  <a:lnTo>
                    <a:pt x="43509" y="11469"/>
                  </a:lnTo>
                  <a:lnTo>
                    <a:pt x="40993" y="10481"/>
                  </a:lnTo>
                  <a:lnTo>
                    <a:pt x="39526" y="9942"/>
                  </a:lnTo>
                  <a:lnTo>
                    <a:pt x="37909" y="9343"/>
                  </a:lnTo>
                  <a:lnTo>
                    <a:pt x="36202" y="8744"/>
                  </a:lnTo>
                  <a:lnTo>
                    <a:pt x="34466" y="8146"/>
                  </a:lnTo>
                  <a:lnTo>
                    <a:pt x="32699" y="7607"/>
                  </a:lnTo>
                  <a:lnTo>
                    <a:pt x="30932" y="7068"/>
                  </a:lnTo>
                  <a:lnTo>
                    <a:pt x="29196" y="6618"/>
                  </a:lnTo>
                  <a:lnTo>
                    <a:pt x="27549" y="6229"/>
                  </a:lnTo>
                  <a:lnTo>
                    <a:pt x="26740" y="6050"/>
                  </a:lnTo>
                  <a:lnTo>
                    <a:pt x="25962" y="5930"/>
                  </a:lnTo>
                  <a:lnTo>
                    <a:pt x="25243" y="5810"/>
                  </a:lnTo>
                  <a:lnTo>
                    <a:pt x="24524" y="5720"/>
                  </a:lnTo>
                  <a:lnTo>
                    <a:pt x="23836" y="5660"/>
                  </a:lnTo>
                  <a:lnTo>
                    <a:pt x="23087" y="5541"/>
                  </a:lnTo>
                  <a:lnTo>
                    <a:pt x="22309" y="5391"/>
                  </a:lnTo>
                  <a:lnTo>
                    <a:pt x="21500" y="5211"/>
                  </a:lnTo>
                  <a:lnTo>
                    <a:pt x="19793" y="4792"/>
                  </a:lnTo>
                  <a:lnTo>
                    <a:pt x="18027" y="4313"/>
                  </a:lnTo>
                  <a:lnTo>
                    <a:pt x="16170" y="3774"/>
                  </a:lnTo>
                  <a:lnTo>
                    <a:pt x="14314" y="3205"/>
                  </a:lnTo>
                  <a:lnTo>
                    <a:pt x="10661" y="2037"/>
                  </a:lnTo>
                  <a:lnTo>
                    <a:pt x="8894" y="1498"/>
                  </a:lnTo>
                  <a:lnTo>
                    <a:pt x="7217" y="1019"/>
                  </a:lnTo>
                  <a:lnTo>
                    <a:pt x="5690" y="600"/>
                  </a:lnTo>
                  <a:lnTo>
                    <a:pt x="4283" y="270"/>
                  </a:lnTo>
                  <a:lnTo>
                    <a:pt x="3654" y="151"/>
                  </a:lnTo>
                  <a:lnTo>
                    <a:pt x="3055" y="61"/>
                  </a:lnTo>
                  <a:lnTo>
                    <a:pt x="2516" y="1"/>
                  </a:lnTo>
                  <a:close/>
                </a:path>
              </a:pathLst>
            </a:custGeom>
            <a:solidFill>
              <a:srgbClr val="FDC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91;p57">
              <a:extLst>
                <a:ext uri="{FF2B5EF4-FFF2-40B4-BE49-F238E27FC236}">
                  <a16:creationId xmlns:a16="http://schemas.microsoft.com/office/drawing/2014/main" id="{EDF22114-DAA3-F34B-FDD6-8F7A3374A5F9}"/>
                </a:ext>
              </a:extLst>
            </p:cNvPr>
            <p:cNvSpPr/>
            <p:nvPr/>
          </p:nvSpPr>
          <p:spPr>
            <a:xfrm>
              <a:off x="10776463" y="2380817"/>
              <a:ext cx="451988" cy="236413"/>
            </a:xfrm>
            <a:custGeom>
              <a:avLst/>
              <a:gdLst/>
              <a:ahLst/>
              <a:cxnLst/>
              <a:rect l="l" t="t" r="r" b="b"/>
              <a:pathLst>
                <a:path w="62193" h="32519" extrusionOk="0">
                  <a:moveTo>
                    <a:pt x="12517" y="0"/>
                  </a:moveTo>
                  <a:lnTo>
                    <a:pt x="11678" y="30"/>
                  </a:lnTo>
                  <a:lnTo>
                    <a:pt x="10840" y="90"/>
                  </a:lnTo>
                  <a:lnTo>
                    <a:pt x="10032" y="150"/>
                  </a:lnTo>
                  <a:lnTo>
                    <a:pt x="9223" y="270"/>
                  </a:lnTo>
                  <a:lnTo>
                    <a:pt x="8415" y="390"/>
                  </a:lnTo>
                  <a:lnTo>
                    <a:pt x="7636" y="569"/>
                  </a:lnTo>
                  <a:lnTo>
                    <a:pt x="6858" y="749"/>
                  </a:lnTo>
                  <a:lnTo>
                    <a:pt x="6109" y="988"/>
                  </a:lnTo>
                  <a:lnTo>
                    <a:pt x="5420" y="1258"/>
                  </a:lnTo>
                  <a:lnTo>
                    <a:pt x="4732" y="1557"/>
                  </a:lnTo>
                  <a:lnTo>
                    <a:pt x="4103" y="1887"/>
                  </a:lnTo>
                  <a:lnTo>
                    <a:pt x="3504" y="2246"/>
                  </a:lnTo>
                  <a:lnTo>
                    <a:pt x="2935" y="2665"/>
                  </a:lnTo>
                  <a:lnTo>
                    <a:pt x="2426" y="3144"/>
                  </a:lnTo>
                  <a:lnTo>
                    <a:pt x="2216" y="3384"/>
                  </a:lnTo>
                  <a:lnTo>
                    <a:pt x="2007" y="3653"/>
                  </a:lnTo>
                  <a:lnTo>
                    <a:pt x="1797" y="3923"/>
                  </a:lnTo>
                  <a:lnTo>
                    <a:pt x="1617" y="4192"/>
                  </a:lnTo>
                  <a:lnTo>
                    <a:pt x="1438" y="4492"/>
                  </a:lnTo>
                  <a:lnTo>
                    <a:pt x="1288" y="4791"/>
                  </a:lnTo>
                  <a:lnTo>
                    <a:pt x="1138" y="5121"/>
                  </a:lnTo>
                  <a:lnTo>
                    <a:pt x="1019" y="5450"/>
                  </a:lnTo>
                  <a:lnTo>
                    <a:pt x="929" y="5779"/>
                  </a:lnTo>
                  <a:lnTo>
                    <a:pt x="839" y="6139"/>
                  </a:lnTo>
                  <a:lnTo>
                    <a:pt x="569" y="7546"/>
                  </a:lnTo>
                  <a:lnTo>
                    <a:pt x="330" y="8834"/>
                  </a:lnTo>
                  <a:lnTo>
                    <a:pt x="150" y="10061"/>
                  </a:lnTo>
                  <a:lnTo>
                    <a:pt x="30" y="11199"/>
                  </a:lnTo>
                  <a:lnTo>
                    <a:pt x="0" y="11708"/>
                  </a:lnTo>
                  <a:lnTo>
                    <a:pt x="0" y="12217"/>
                  </a:lnTo>
                  <a:lnTo>
                    <a:pt x="30" y="12726"/>
                  </a:lnTo>
                  <a:lnTo>
                    <a:pt x="60" y="13205"/>
                  </a:lnTo>
                  <a:lnTo>
                    <a:pt x="120" y="13655"/>
                  </a:lnTo>
                  <a:lnTo>
                    <a:pt x="180" y="14074"/>
                  </a:lnTo>
                  <a:lnTo>
                    <a:pt x="300" y="14493"/>
                  </a:lnTo>
                  <a:lnTo>
                    <a:pt x="450" y="14912"/>
                  </a:lnTo>
                  <a:lnTo>
                    <a:pt x="599" y="15271"/>
                  </a:lnTo>
                  <a:lnTo>
                    <a:pt x="809" y="15661"/>
                  </a:lnTo>
                  <a:lnTo>
                    <a:pt x="1019" y="15990"/>
                  </a:lnTo>
                  <a:lnTo>
                    <a:pt x="1288" y="16319"/>
                  </a:lnTo>
                  <a:lnTo>
                    <a:pt x="1587" y="16649"/>
                  </a:lnTo>
                  <a:lnTo>
                    <a:pt x="1917" y="16948"/>
                  </a:lnTo>
                  <a:lnTo>
                    <a:pt x="2276" y="17248"/>
                  </a:lnTo>
                  <a:lnTo>
                    <a:pt x="2665" y="17517"/>
                  </a:lnTo>
                  <a:lnTo>
                    <a:pt x="3115" y="17787"/>
                  </a:lnTo>
                  <a:lnTo>
                    <a:pt x="3594" y="18056"/>
                  </a:lnTo>
                  <a:lnTo>
                    <a:pt x="4103" y="18296"/>
                  </a:lnTo>
                  <a:lnTo>
                    <a:pt x="4672" y="18505"/>
                  </a:lnTo>
                  <a:lnTo>
                    <a:pt x="5271" y="18715"/>
                  </a:lnTo>
                  <a:lnTo>
                    <a:pt x="5929" y="18925"/>
                  </a:lnTo>
                  <a:lnTo>
                    <a:pt x="6618" y="19134"/>
                  </a:lnTo>
                  <a:lnTo>
                    <a:pt x="7367" y="19314"/>
                  </a:lnTo>
                  <a:lnTo>
                    <a:pt x="8834" y="19643"/>
                  </a:lnTo>
                  <a:lnTo>
                    <a:pt x="10241" y="19913"/>
                  </a:lnTo>
                  <a:lnTo>
                    <a:pt x="11529" y="20122"/>
                  </a:lnTo>
                  <a:lnTo>
                    <a:pt x="12756" y="20302"/>
                  </a:lnTo>
                  <a:lnTo>
                    <a:pt x="13894" y="20422"/>
                  </a:lnTo>
                  <a:lnTo>
                    <a:pt x="14972" y="20541"/>
                  </a:lnTo>
                  <a:lnTo>
                    <a:pt x="16948" y="20721"/>
                  </a:lnTo>
                  <a:lnTo>
                    <a:pt x="18685" y="20871"/>
                  </a:lnTo>
                  <a:lnTo>
                    <a:pt x="19494" y="20991"/>
                  </a:lnTo>
                  <a:lnTo>
                    <a:pt x="20242" y="21140"/>
                  </a:lnTo>
                  <a:lnTo>
                    <a:pt x="20991" y="21290"/>
                  </a:lnTo>
                  <a:lnTo>
                    <a:pt x="21709" y="21530"/>
                  </a:lnTo>
                  <a:lnTo>
                    <a:pt x="22398" y="21799"/>
                  </a:lnTo>
                  <a:lnTo>
                    <a:pt x="23057" y="22128"/>
                  </a:lnTo>
                  <a:lnTo>
                    <a:pt x="23746" y="22488"/>
                  </a:lnTo>
                  <a:lnTo>
                    <a:pt x="24464" y="22757"/>
                  </a:lnTo>
                  <a:lnTo>
                    <a:pt x="25183" y="22997"/>
                  </a:lnTo>
                  <a:lnTo>
                    <a:pt x="25961" y="23206"/>
                  </a:lnTo>
                  <a:lnTo>
                    <a:pt x="26740" y="23386"/>
                  </a:lnTo>
                  <a:lnTo>
                    <a:pt x="27578" y="23566"/>
                  </a:lnTo>
                  <a:lnTo>
                    <a:pt x="29315" y="23895"/>
                  </a:lnTo>
                  <a:lnTo>
                    <a:pt x="30243" y="24105"/>
                  </a:lnTo>
                  <a:lnTo>
                    <a:pt x="31202" y="24314"/>
                  </a:lnTo>
                  <a:lnTo>
                    <a:pt x="32190" y="24614"/>
                  </a:lnTo>
                  <a:lnTo>
                    <a:pt x="33238" y="24913"/>
                  </a:lnTo>
                  <a:lnTo>
                    <a:pt x="34316" y="25302"/>
                  </a:lnTo>
                  <a:lnTo>
                    <a:pt x="35424" y="25782"/>
                  </a:lnTo>
                  <a:lnTo>
                    <a:pt x="36561" y="26321"/>
                  </a:lnTo>
                  <a:lnTo>
                    <a:pt x="37759" y="26979"/>
                  </a:lnTo>
                  <a:lnTo>
                    <a:pt x="40185" y="28357"/>
                  </a:lnTo>
                  <a:lnTo>
                    <a:pt x="41382" y="29045"/>
                  </a:lnTo>
                  <a:lnTo>
                    <a:pt x="42580" y="29674"/>
                  </a:lnTo>
                  <a:lnTo>
                    <a:pt x="43748" y="30273"/>
                  </a:lnTo>
                  <a:lnTo>
                    <a:pt x="44946" y="30812"/>
                  </a:lnTo>
                  <a:lnTo>
                    <a:pt x="46113" y="31291"/>
                  </a:lnTo>
                  <a:lnTo>
                    <a:pt x="47251" y="31710"/>
                  </a:lnTo>
                  <a:lnTo>
                    <a:pt x="47850" y="31890"/>
                  </a:lnTo>
                  <a:lnTo>
                    <a:pt x="48419" y="32040"/>
                  </a:lnTo>
                  <a:lnTo>
                    <a:pt x="48988" y="32189"/>
                  </a:lnTo>
                  <a:lnTo>
                    <a:pt x="49557" y="32309"/>
                  </a:lnTo>
                  <a:lnTo>
                    <a:pt x="50126" y="32399"/>
                  </a:lnTo>
                  <a:lnTo>
                    <a:pt x="50695" y="32459"/>
                  </a:lnTo>
                  <a:lnTo>
                    <a:pt x="51234" y="32489"/>
                  </a:lnTo>
                  <a:lnTo>
                    <a:pt x="51803" y="32519"/>
                  </a:lnTo>
                  <a:lnTo>
                    <a:pt x="52372" y="32489"/>
                  </a:lnTo>
                  <a:lnTo>
                    <a:pt x="52910" y="32459"/>
                  </a:lnTo>
                  <a:lnTo>
                    <a:pt x="53479" y="32369"/>
                  </a:lnTo>
                  <a:lnTo>
                    <a:pt x="54018" y="32279"/>
                  </a:lnTo>
                  <a:lnTo>
                    <a:pt x="54557" y="32130"/>
                  </a:lnTo>
                  <a:lnTo>
                    <a:pt x="55096" y="31980"/>
                  </a:lnTo>
                  <a:lnTo>
                    <a:pt x="55665" y="31770"/>
                  </a:lnTo>
                  <a:lnTo>
                    <a:pt x="56174" y="31531"/>
                  </a:lnTo>
                  <a:lnTo>
                    <a:pt x="56713" y="31231"/>
                  </a:lnTo>
                  <a:lnTo>
                    <a:pt x="57192" y="30932"/>
                  </a:lnTo>
                  <a:lnTo>
                    <a:pt x="57671" y="30573"/>
                  </a:lnTo>
                  <a:lnTo>
                    <a:pt x="58121" y="30183"/>
                  </a:lnTo>
                  <a:lnTo>
                    <a:pt x="58540" y="29764"/>
                  </a:lnTo>
                  <a:lnTo>
                    <a:pt x="58929" y="29315"/>
                  </a:lnTo>
                  <a:lnTo>
                    <a:pt x="59318" y="28866"/>
                  </a:lnTo>
                  <a:lnTo>
                    <a:pt x="59648" y="28357"/>
                  </a:lnTo>
                  <a:lnTo>
                    <a:pt x="59977" y="27848"/>
                  </a:lnTo>
                  <a:lnTo>
                    <a:pt x="60277" y="27309"/>
                  </a:lnTo>
                  <a:lnTo>
                    <a:pt x="60546" y="26770"/>
                  </a:lnTo>
                  <a:lnTo>
                    <a:pt x="60786" y="26201"/>
                  </a:lnTo>
                  <a:lnTo>
                    <a:pt x="61025" y="25602"/>
                  </a:lnTo>
                  <a:lnTo>
                    <a:pt x="61235" y="25033"/>
                  </a:lnTo>
                  <a:lnTo>
                    <a:pt x="61414" y="24434"/>
                  </a:lnTo>
                  <a:lnTo>
                    <a:pt x="61594" y="23805"/>
                  </a:lnTo>
                  <a:lnTo>
                    <a:pt x="61744" y="23206"/>
                  </a:lnTo>
                  <a:lnTo>
                    <a:pt x="61864" y="22608"/>
                  </a:lnTo>
                  <a:lnTo>
                    <a:pt x="61953" y="21979"/>
                  </a:lnTo>
                  <a:lnTo>
                    <a:pt x="62043" y="21380"/>
                  </a:lnTo>
                  <a:lnTo>
                    <a:pt x="62103" y="20781"/>
                  </a:lnTo>
                  <a:lnTo>
                    <a:pt x="62163" y="20152"/>
                  </a:lnTo>
                  <a:lnTo>
                    <a:pt x="62193" y="18984"/>
                  </a:lnTo>
                  <a:lnTo>
                    <a:pt x="62163" y="17877"/>
                  </a:lnTo>
                  <a:lnTo>
                    <a:pt x="62133" y="17338"/>
                  </a:lnTo>
                  <a:lnTo>
                    <a:pt x="62073" y="16829"/>
                  </a:lnTo>
                  <a:lnTo>
                    <a:pt x="62013" y="16319"/>
                  </a:lnTo>
                  <a:lnTo>
                    <a:pt x="61923" y="15870"/>
                  </a:lnTo>
                  <a:lnTo>
                    <a:pt x="61804" y="15421"/>
                  </a:lnTo>
                  <a:lnTo>
                    <a:pt x="61684" y="15002"/>
                  </a:lnTo>
                  <a:lnTo>
                    <a:pt x="61534" y="14583"/>
                  </a:lnTo>
                  <a:lnTo>
                    <a:pt x="61355" y="14193"/>
                  </a:lnTo>
                  <a:lnTo>
                    <a:pt x="61115" y="13804"/>
                  </a:lnTo>
                  <a:lnTo>
                    <a:pt x="60846" y="13415"/>
                  </a:lnTo>
                  <a:lnTo>
                    <a:pt x="60546" y="13026"/>
                  </a:lnTo>
                  <a:lnTo>
                    <a:pt x="60217" y="12636"/>
                  </a:lnTo>
                  <a:lnTo>
                    <a:pt x="59827" y="12277"/>
                  </a:lnTo>
                  <a:lnTo>
                    <a:pt x="59438" y="11888"/>
                  </a:lnTo>
                  <a:lnTo>
                    <a:pt x="59019" y="11529"/>
                  </a:lnTo>
                  <a:lnTo>
                    <a:pt x="58540" y="11169"/>
                  </a:lnTo>
                  <a:lnTo>
                    <a:pt x="58061" y="10840"/>
                  </a:lnTo>
                  <a:lnTo>
                    <a:pt x="57582" y="10481"/>
                  </a:lnTo>
                  <a:lnTo>
                    <a:pt x="57043" y="10151"/>
                  </a:lnTo>
                  <a:lnTo>
                    <a:pt x="56504" y="9852"/>
                  </a:lnTo>
                  <a:lnTo>
                    <a:pt x="55366" y="9223"/>
                  </a:lnTo>
                  <a:lnTo>
                    <a:pt x="54198" y="8684"/>
                  </a:lnTo>
                  <a:lnTo>
                    <a:pt x="53000" y="8175"/>
                  </a:lnTo>
                  <a:lnTo>
                    <a:pt x="51773" y="7696"/>
                  </a:lnTo>
                  <a:lnTo>
                    <a:pt x="50545" y="7307"/>
                  </a:lnTo>
                  <a:lnTo>
                    <a:pt x="49347" y="6977"/>
                  </a:lnTo>
                  <a:lnTo>
                    <a:pt x="48179" y="6738"/>
                  </a:lnTo>
                  <a:lnTo>
                    <a:pt x="47042" y="6558"/>
                  </a:lnTo>
                  <a:lnTo>
                    <a:pt x="46503" y="6498"/>
                  </a:lnTo>
                  <a:lnTo>
                    <a:pt x="45994" y="6438"/>
                  </a:lnTo>
                  <a:lnTo>
                    <a:pt x="44886" y="6348"/>
                  </a:lnTo>
                  <a:lnTo>
                    <a:pt x="43568" y="6169"/>
                  </a:lnTo>
                  <a:lnTo>
                    <a:pt x="42101" y="5929"/>
                  </a:lnTo>
                  <a:lnTo>
                    <a:pt x="40484" y="5630"/>
                  </a:lnTo>
                  <a:lnTo>
                    <a:pt x="38777" y="5300"/>
                  </a:lnTo>
                  <a:lnTo>
                    <a:pt x="37011" y="4911"/>
                  </a:lnTo>
                  <a:lnTo>
                    <a:pt x="33327" y="4073"/>
                  </a:lnTo>
                  <a:lnTo>
                    <a:pt x="29704" y="3174"/>
                  </a:lnTo>
                  <a:lnTo>
                    <a:pt x="26381" y="2306"/>
                  </a:lnTo>
                  <a:lnTo>
                    <a:pt x="23506" y="1557"/>
                  </a:lnTo>
                  <a:lnTo>
                    <a:pt x="21380" y="959"/>
                  </a:lnTo>
                  <a:lnTo>
                    <a:pt x="20452" y="719"/>
                  </a:lnTo>
                  <a:lnTo>
                    <a:pt x="19284" y="479"/>
                  </a:lnTo>
                  <a:lnTo>
                    <a:pt x="17967" y="300"/>
                  </a:lnTo>
                  <a:lnTo>
                    <a:pt x="16499" y="120"/>
                  </a:lnTo>
                  <a:lnTo>
                    <a:pt x="14972" y="30"/>
                  </a:lnTo>
                  <a:lnTo>
                    <a:pt x="14164" y="0"/>
                  </a:ln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92;p57">
              <a:extLst>
                <a:ext uri="{FF2B5EF4-FFF2-40B4-BE49-F238E27FC236}">
                  <a16:creationId xmlns:a16="http://schemas.microsoft.com/office/drawing/2014/main" id="{6472B52D-8277-09B3-C1D1-181D47583FFB}"/>
                </a:ext>
              </a:extLst>
            </p:cNvPr>
            <p:cNvSpPr/>
            <p:nvPr/>
          </p:nvSpPr>
          <p:spPr>
            <a:xfrm>
              <a:off x="10977998" y="2621305"/>
              <a:ext cx="145154" cy="158704"/>
            </a:xfrm>
            <a:custGeom>
              <a:avLst/>
              <a:gdLst/>
              <a:ahLst/>
              <a:cxnLst/>
              <a:rect l="l" t="t" r="r" b="b"/>
              <a:pathLst>
                <a:path w="19973" h="21830" extrusionOk="0">
                  <a:moveTo>
                    <a:pt x="12546" y="1"/>
                  </a:moveTo>
                  <a:lnTo>
                    <a:pt x="11798" y="31"/>
                  </a:lnTo>
                  <a:lnTo>
                    <a:pt x="11049" y="91"/>
                  </a:lnTo>
                  <a:lnTo>
                    <a:pt x="10301" y="180"/>
                  </a:lnTo>
                  <a:lnTo>
                    <a:pt x="9582" y="300"/>
                  </a:lnTo>
                  <a:lnTo>
                    <a:pt x="8863" y="450"/>
                  </a:lnTo>
                  <a:lnTo>
                    <a:pt x="8205" y="630"/>
                  </a:lnTo>
                  <a:lnTo>
                    <a:pt x="7546" y="869"/>
                  </a:lnTo>
                  <a:lnTo>
                    <a:pt x="6917" y="1109"/>
                  </a:lnTo>
                  <a:lnTo>
                    <a:pt x="6288" y="1378"/>
                  </a:lnTo>
                  <a:lnTo>
                    <a:pt x="5719" y="1678"/>
                  </a:lnTo>
                  <a:lnTo>
                    <a:pt x="5150" y="2007"/>
                  </a:lnTo>
                  <a:lnTo>
                    <a:pt x="4611" y="2366"/>
                  </a:lnTo>
                  <a:lnTo>
                    <a:pt x="4102" y="2726"/>
                  </a:lnTo>
                  <a:lnTo>
                    <a:pt x="3623" y="3145"/>
                  </a:lnTo>
                  <a:lnTo>
                    <a:pt x="3174" y="3564"/>
                  </a:lnTo>
                  <a:lnTo>
                    <a:pt x="2755" y="3983"/>
                  </a:lnTo>
                  <a:lnTo>
                    <a:pt x="2336" y="4432"/>
                  </a:lnTo>
                  <a:lnTo>
                    <a:pt x="1976" y="4911"/>
                  </a:lnTo>
                  <a:lnTo>
                    <a:pt x="1647" y="5391"/>
                  </a:lnTo>
                  <a:lnTo>
                    <a:pt x="1318" y="5900"/>
                  </a:lnTo>
                  <a:lnTo>
                    <a:pt x="1048" y="6409"/>
                  </a:lnTo>
                  <a:lnTo>
                    <a:pt x="809" y="6948"/>
                  </a:lnTo>
                  <a:lnTo>
                    <a:pt x="599" y="7457"/>
                  </a:lnTo>
                  <a:lnTo>
                    <a:pt x="419" y="8026"/>
                  </a:lnTo>
                  <a:lnTo>
                    <a:pt x="270" y="8565"/>
                  </a:lnTo>
                  <a:lnTo>
                    <a:pt x="150" y="9133"/>
                  </a:lnTo>
                  <a:lnTo>
                    <a:pt x="60" y="9702"/>
                  </a:lnTo>
                  <a:lnTo>
                    <a:pt x="30" y="10271"/>
                  </a:lnTo>
                  <a:lnTo>
                    <a:pt x="0" y="10840"/>
                  </a:lnTo>
                  <a:lnTo>
                    <a:pt x="30" y="11409"/>
                  </a:lnTo>
                  <a:lnTo>
                    <a:pt x="90" y="11978"/>
                  </a:lnTo>
                  <a:lnTo>
                    <a:pt x="180" y="12577"/>
                  </a:lnTo>
                  <a:lnTo>
                    <a:pt x="329" y="13146"/>
                  </a:lnTo>
                  <a:lnTo>
                    <a:pt x="659" y="14254"/>
                  </a:lnTo>
                  <a:lnTo>
                    <a:pt x="1018" y="15272"/>
                  </a:lnTo>
                  <a:lnTo>
                    <a:pt x="1437" y="16200"/>
                  </a:lnTo>
                  <a:lnTo>
                    <a:pt x="1887" y="17068"/>
                  </a:lnTo>
                  <a:lnTo>
                    <a:pt x="2336" y="17877"/>
                  </a:lnTo>
                  <a:lnTo>
                    <a:pt x="2785" y="18566"/>
                  </a:lnTo>
                  <a:lnTo>
                    <a:pt x="3264" y="19224"/>
                  </a:lnTo>
                  <a:lnTo>
                    <a:pt x="3713" y="19763"/>
                  </a:lnTo>
                  <a:lnTo>
                    <a:pt x="4132" y="20272"/>
                  </a:lnTo>
                  <a:lnTo>
                    <a:pt x="4551" y="20692"/>
                  </a:lnTo>
                  <a:lnTo>
                    <a:pt x="4911" y="21051"/>
                  </a:lnTo>
                  <a:lnTo>
                    <a:pt x="5240" y="21320"/>
                  </a:lnTo>
                  <a:lnTo>
                    <a:pt x="5689" y="21710"/>
                  </a:lnTo>
                  <a:lnTo>
                    <a:pt x="5869" y="21829"/>
                  </a:lnTo>
                  <a:lnTo>
                    <a:pt x="8055" y="19524"/>
                  </a:lnTo>
                  <a:lnTo>
                    <a:pt x="10301" y="17158"/>
                  </a:lnTo>
                  <a:lnTo>
                    <a:pt x="12876" y="14374"/>
                  </a:lnTo>
                  <a:lnTo>
                    <a:pt x="15481" y="11499"/>
                  </a:lnTo>
                  <a:lnTo>
                    <a:pt x="16679" y="10152"/>
                  </a:lnTo>
                  <a:lnTo>
                    <a:pt x="17727" y="8894"/>
                  </a:lnTo>
                  <a:lnTo>
                    <a:pt x="18625" y="7786"/>
                  </a:lnTo>
                  <a:lnTo>
                    <a:pt x="19344" y="6828"/>
                  </a:lnTo>
                  <a:lnTo>
                    <a:pt x="19613" y="6439"/>
                  </a:lnTo>
                  <a:lnTo>
                    <a:pt x="19793" y="6109"/>
                  </a:lnTo>
                  <a:lnTo>
                    <a:pt x="19912" y="5870"/>
                  </a:lnTo>
                  <a:lnTo>
                    <a:pt x="19972" y="5660"/>
                  </a:lnTo>
                  <a:lnTo>
                    <a:pt x="19942" y="5420"/>
                  </a:lnTo>
                  <a:lnTo>
                    <a:pt x="19912" y="5121"/>
                  </a:lnTo>
                  <a:lnTo>
                    <a:pt x="19853" y="4732"/>
                  </a:lnTo>
                  <a:lnTo>
                    <a:pt x="19733" y="4283"/>
                  </a:lnTo>
                  <a:lnTo>
                    <a:pt x="19553" y="3774"/>
                  </a:lnTo>
                  <a:lnTo>
                    <a:pt x="19314" y="3235"/>
                  </a:lnTo>
                  <a:lnTo>
                    <a:pt x="19164" y="2965"/>
                  </a:lnTo>
                  <a:lnTo>
                    <a:pt x="18984" y="2696"/>
                  </a:lnTo>
                  <a:lnTo>
                    <a:pt x="18775" y="2426"/>
                  </a:lnTo>
                  <a:lnTo>
                    <a:pt x="18565" y="2157"/>
                  </a:lnTo>
                  <a:lnTo>
                    <a:pt x="18296" y="1887"/>
                  </a:lnTo>
                  <a:lnTo>
                    <a:pt x="18026" y="1648"/>
                  </a:lnTo>
                  <a:lnTo>
                    <a:pt x="17727" y="1378"/>
                  </a:lnTo>
                  <a:lnTo>
                    <a:pt x="17367" y="1169"/>
                  </a:lnTo>
                  <a:lnTo>
                    <a:pt x="16978" y="929"/>
                  </a:lnTo>
                  <a:lnTo>
                    <a:pt x="16559" y="749"/>
                  </a:lnTo>
                  <a:lnTo>
                    <a:pt x="16110" y="570"/>
                  </a:lnTo>
                  <a:lnTo>
                    <a:pt x="15631" y="390"/>
                  </a:lnTo>
                  <a:lnTo>
                    <a:pt x="15092" y="270"/>
                  </a:lnTo>
                  <a:lnTo>
                    <a:pt x="14523" y="150"/>
                  </a:lnTo>
                  <a:lnTo>
                    <a:pt x="13924" y="61"/>
                  </a:lnTo>
                  <a:lnTo>
                    <a:pt x="13265" y="31"/>
                  </a:lnTo>
                  <a:lnTo>
                    <a:pt x="12546" y="1"/>
                  </a:lnTo>
                  <a:close/>
                </a:path>
              </a:pathLst>
            </a:custGeom>
            <a:solidFill>
              <a:srgbClr val="EC6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93;p57">
              <a:extLst>
                <a:ext uri="{FF2B5EF4-FFF2-40B4-BE49-F238E27FC236}">
                  <a16:creationId xmlns:a16="http://schemas.microsoft.com/office/drawing/2014/main" id="{07E3A5BF-AD71-BCF2-F4F3-25F3B38E309C}"/>
                </a:ext>
              </a:extLst>
            </p:cNvPr>
            <p:cNvSpPr/>
            <p:nvPr/>
          </p:nvSpPr>
          <p:spPr>
            <a:xfrm>
              <a:off x="10840446" y="2582783"/>
              <a:ext cx="102508" cy="117999"/>
            </a:xfrm>
            <a:custGeom>
              <a:avLst/>
              <a:gdLst/>
              <a:ahLst/>
              <a:cxnLst/>
              <a:rect l="l" t="t" r="r" b="b"/>
              <a:pathLst>
                <a:path w="14105" h="16231" extrusionOk="0">
                  <a:moveTo>
                    <a:pt x="7726" y="1"/>
                  </a:moveTo>
                  <a:lnTo>
                    <a:pt x="6798" y="31"/>
                  </a:lnTo>
                  <a:lnTo>
                    <a:pt x="5930" y="91"/>
                  </a:lnTo>
                  <a:lnTo>
                    <a:pt x="5151" y="240"/>
                  </a:lnTo>
                  <a:lnTo>
                    <a:pt x="4403" y="420"/>
                  </a:lnTo>
                  <a:lnTo>
                    <a:pt x="4073" y="540"/>
                  </a:lnTo>
                  <a:lnTo>
                    <a:pt x="3744" y="660"/>
                  </a:lnTo>
                  <a:lnTo>
                    <a:pt x="3414" y="809"/>
                  </a:lnTo>
                  <a:lnTo>
                    <a:pt x="3115" y="959"/>
                  </a:lnTo>
                  <a:lnTo>
                    <a:pt x="2845" y="1139"/>
                  </a:lnTo>
                  <a:lnTo>
                    <a:pt x="2546" y="1318"/>
                  </a:lnTo>
                  <a:lnTo>
                    <a:pt x="2306" y="1528"/>
                  </a:lnTo>
                  <a:lnTo>
                    <a:pt x="2067" y="1737"/>
                  </a:lnTo>
                  <a:lnTo>
                    <a:pt x="1827" y="1977"/>
                  </a:lnTo>
                  <a:lnTo>
                    <a:pt x="1618" y="2217"/>
                  </a:lnTo>
                  <a:lnTo>
                    <a:pt x="1408" y="2486"/>
                  </a:lnTo>
                  <a:lnTo>
                    <a:pt x="1229" y="2786"/>
                  </a:lnTo>
                  <a:lnTo>
                    <a:pt x="1049" y="3085"/>
                  </a:lnTo>
                  <a:lnTo>
                    <a:pt x="899" y="3384"/>
                  </a:lnTo>
                  <a:lnTo>
                    <a:pt x="749" y="3744"/>
                  </a:lnTo>
                  <a:lnTo>
                    <a:pt x="600" y="4073"/>
                  </a:lnTo>
                  <a:lnTo>
                    <a:pt x="360" y="4852"/>
                  </a:lnTo>
                  <a:lnTo>
                    <a:pt x="181" y="5660"/>
                  </a:lnTo>
                  <a:lnTo>
                    <a:pt x="61" y="6558"/>
                  </a:lnTo>
                  <a:lnTo>
                    <a:pt x="31" y="7037"/>
                  </a:lnTo>
                  <a:lnTo>
                    <a:pt x="1" y="7487"/>
                  </a:lnTo>
                  <a:lnTo>
                    <a:pt x="1" y="7966"/>
                  </a:lnTo>
                  <a:lnTo>
                    <a:pt x="31" y="8415"/>
                  </a:lnTo>
                  <a:lnTo>
                    <a:pt x="61" y="8894"/>
                  </a:lnTo>
                  <a:lnTo>
                    <a:pt x="121" y="9343"/>
                  </a:lnTo>
                  <a:lnTo>
                    <a:pt x="181" y="9792"/>
                  </a:lnTo>
                  <a:lnTo>
                    <a:pt x="300" y="10241"/>
                  </a:lnTo>
                  <a:lnTo>
                    <a:pt x="390" y="10691"/>
                  </a:lnTo>
                  <a:lnTo>
                    <a:pt x="540" y="11110"/>
                  </a:lnTo>
                  <a:lnTo>
                    <a:pt x="660" y="11529"/>
                  </a:lnTo>
                  <a:lnTo>
                    <a:pt x="839" y="11948"/>
                  </a:lnTo>
                  <a:lnTo>
                    <a:pt x="1019" y="12337"/>
                  </a:lnTo>
                  <a:lnTo>
                    <a:pt x="1199" y="12727"/>
                  </a:lnTo>
                  <a:lnTo>
                    <a:pt x="1408" y="13086"/>
                  </a:lnTo>
                  <a:lnTo>
                    <a:pt x="1648" y="13445"/>
                  </a:lnTo>
                  <a:lnTo>
                    <a:pt x="1857" y="13805"/>
                  </a:lnTo>
                  <a:lnTo>
                    <a:pt x="2127" y="14104"/>
                  </a:lnTo>
                  <a:lnTo>
                    <a:pt x="2366" y="14433"/>
                  </a:lnTo>
                  <a:lnTo>
                    <a:pt x="2666" y="14703"/>
                  </a:lnTo>
                  <a:lnTo>
                    <a:pt x="2935" y="14972"/>
                  </a:lnTo>
                  <a:lnTo>
                    <a:pt x="3235" y="15212"/>
                  </a:lnTo>
                  <a:lnTo>
                    <a:pt x="3534" y="15422"/>
                  </a:lnTo>
                  <a:lnTo>
                    <a:pt x="3864" y="15631"/>
                  </a:lnTo>
                  <a:lnTo>
                    <a:pt x="4163" y="15811"/>
                  </a:lnTo>
                  <a:lnTo>
                    <a:pt x="4522" y="15931"/>
                  </a:lnTo>
                  <a:lnTo>
                    <a:pt x="4852" y="16050"/>
                  </a:lnTo>
                  <a:lnTo>
                    <a:pt x="5211" y="16140"/>
                  </a:lnTo>
                  <a:lnTo>
                    <a:pt x="5570" y="16200"/>
                  </a:lnTo>
                  <a:lnTo>
                    <a:pt x="5930" y="16230"/>
                  </a:lnTo>
                  <a:lnTo>
                    <a:pt x="6289" y="16230"/>
                  </a:lnTo>
                  <a:lnTo>
                    <a:pt x="6678" y="16200"/>
                  </a:lnTo>
                  <a:lnTo>
                    <a:pt x="7457" y="16080"/>
                  </a:lnTo>
                  <a:lnTo>
                    <a:pt x="8235" y="15901"/>
                  </a:lnTo>
                  <a:lnTo>
                    <a:pt x="9014" y="15661"/>
                  </a:lnTo>
                  <a:lnTo>
                    <a:pt x="9792" y="15392"/>
                  </a:lnTo>
                  <a:lnTo>
                    <a:pt x="10541" y="15062"/>
                  </a:lnTo>
                  <a:lnTo>
                    <a:pt x="11230" y="14673"/>
                  </a:lnTo>
                  <a:lnTo>
                    <a:pt x="11589" y="14463"/>
                  </a:lnTo>
                  <a:lnTo>
                    <a:pt x="11888" y="14254"/>
                  </a:lnTo>
                  <a:lnTo>
                    <a:pt x="12218" y="14014"/>
                  </a:lnTo>
                  <a:lnTo>
                    <a:pt x="12487" y="13775"/>
                  </a:lnTo>
                  <a:lnTo>
                    <a:pt x="12757" y="13505"/>
                  </a:lnTo>
                  <a:lnTo>
                    <a:pt x="13026" y="13236"/>
                  </a:lnTo>
                  <a:lnTo>
                    <a:pt x="13236" y="12966"/>
                  </a:lnTo>
                  <a:lnTo>
                    <a:pt x="13445" y="12667"/>
                  </a:lnTo>
                  <a:lnTo>
                    <a:pt x="13625" y="12367"/>
                  </a:lnTo>
                  <a:lnTo>
                    <a:pt x="13775" y="12038"/>
                  </a:lnTo>
                  <a:lnTo>
                    <a:pt x="13925" y="11709"/>
                  </a:lnTo>
                  <a:lnTo>
                    <a:pt x="14014" y="11379"/>
                  </a:lnTo>
                  <a:lnTo>
                    <a:pt x="14074" y="11020"/>
                  </a:lnTo>
                  <a:lnTo>
                    <a:pt x="14104" y="10661"/>
                  </a:lnTo>
                  <a:lnTo>
                    <a:pt x="14104" y="10271"/>
                  </a:lnTo>
                  <a:lnTo>
                    <a:pt x="14044" y="9882"/>
                  </a:lnTo>
                  <a:lnTo>
                    <a:pt x="13984" y="9493"/>
                  </a:lnTo>
                  <a:lnTo>
                    <a:pt x="13865" y="9074"/>
                  </a:lnTo>
                  <a:lnTo>
                    <a:pt x="13715" y="8654"/>
                  </a:lnTo>
                  <a:lnTo>
                    <a:pt x="13505" y="8205"/>
                  </a:lnTo>
                  <a:lnTo>
                    <a:pt x="13086" y="7337"/>
                  </a:lnTo>
                  <a:lnTo>
                    <a:pt x="12757" y="6528"/>
                  </a:lnTo>
                  <a:lnTo>
                    <a:pt x="12487" y="5720"/>
                  </a:lnTo>
                  <a:lnTo>
                    <a:pt x="12248" y="4971"/>
                  </a:lnTo>
                  <a:lnTo>
                    <a:pt x="11858" y="3624"/>
                  </a:lnTo>
                  <a:lnTo>
                    <a:pt x="11709" y="2995"/>
                  </a:lnTo>
                  <a:lnTo>
                    <a:pt x="11529" y="2426"/>
                  </a:lnTo>
                  <a:lnTo>
                    <a:pt x="11349" y="1917"/>
                  </a:lnTo>
                  <a:lnTo>
                    <a:pt x="11140" y="1468"/>
                  </a:lnTo>
                  <a:lnTo>
                    <a:pt x="10900" y="1079"/>
                  </a:lnTo>
                  <a:lnTo>
                    <a:pt x="10780" y="899"/>
                  </a:lnTo>
                  <a:lnTo>
                    <a:pt x="10601" y="749"/>
                  </a:lnTo>
                  <a:lnTo>
                    <a:pt x="10451" y="600"/>
                  </a:lnTo>
                  <a:lnTo>
                    <a:pt x="10271" y="480"/>
                  </a:lnTo>
                  <a:lnTo>
                    <a:pt x="10062" y="360"/>
                  </a:lnTo>
                  <a:lnTo>
                    <a:pt x="9822" y="240"/>
                  </a:lnTo>
                  <a:lnTo>
                    <a:pt x="9583" y="180"/>
                  </a:lnTo>
                  <a:lnTo>
                    <a:pt x="9313" y="121"/>
                  </a:lnTo>
                  <a:lnTo>
                    <a:pt x="9014" y="61"/>
                  </a:lnTo>
                  <a:lnTo>
                    <a:pt x="8714" y="31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rgbClr val="EC6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94;p57">
              <a:extLst>
                <a:ext uri="{FF2B5EF4-FFF2-40B4-BE49-F238E27FC236}">
                  <a16:creationId xmlns:a16="http://schemas.microsoft.com/office/drawing/2014/main" id="{309C78E5-D5BC-C8A0-D506-DE5111FFEACA}"/>
                </a:ext>
              </a:extLst>
            </p:cNvPr>
            <p:cNvSpPr/>
            <p:nvPr/>
          </p:nvSpPr>
          <p:spPr>
            <a:xfrm>
              <a:off x="10872005" y="2745797"/>
              <a:ext cx="105335" cy="109719"/>
            </a:xfrm>
            <a:custGeom>
              <a:avLst/>
              <a:gdLst/>
              <a:ahLst/>
              <a:cxnLst/>
              <a:rect l="l" t="t" r="r" b="b"/>
              <a:pathLst>
                <a:path w="14494" h="15092" extrusionOk="0">
                  <a:moveTo>
                    <a:pt x="5959" y="0"/>
                  </a:moveTo>
                  <a:lnTo>
                    <a:pt x="5570" y="30"/>
                  </a:lnTo>
                  <a:lnTo>
                    <a:pt x="5181" y="90"/>
                  </a:lnTo>
                  <a:lnTo>
                    <a:pt x="4792" y="180"/>
                  </a:lnTo>
                  <a:lnTo>
                    <a:pt x="4402" y="270"/>
                  </a:lnTo>
                  <a:lnTo>
                    <a:pt x="4043" y="420"/>
                  </a:lnTo>
                  <a:lnTo>
                    <a:pt x="3654" y="569"/>
                  </a:lnTo>
                  <a:lnTo>
                    <a:pt x="3294" y="779"/>
                  </a:lnTo>
                  <a:lnTo>
                    <a:pt x="2935" y="1018"/>
                  </a:lnTo>
                  <a:lnTo>
                    <a:pt x="2576" y="1258"/>
                  </a:lnTo>
                  <a:lnTo>
                    <a:pt x="2246" y="1557"/>
                  </a:lnTo>
                  <a:lnTo>
                    <a:pt x="1767" y="2066"/>
                  </a:lnTo>
                  <a:lnTo>
                    <a:pt x="1348" y="2575"/>
                  </a:lnTo>
                  <a:lnTo>
                    <a:pt x="989" y="3144"/>
                  </a:lnTo>
                  <a:lnTo>
                    <a:pt x="689" y="3713"/>
                  </a:lnTo>
                  <a:lnTo>
                    <a:pt x="450" y="4342"/>
                  </a:lnTo>
                  <a:lnTo>
                    <a:pt x="240" y="4971"/>
                  </a:lnTo>
                  <a:lnTo>
                    <a:pt x="120" y="5630"/>
                  </a:lnTo>
                  <a:lnTo>
                    <a:pt x="31" y="6288"/>
                  </a:lnTo>
                  <a:lnTo>
                    <a:pt x="1" y="6947"/>
                  </a:lnTo>
                  <a:lnTo>
                    <a:pt x="31" y="7606"/>
                  </a:lnTo>
                  <a:lnTo>
                    <a:pt x="90" y="8265"/>
                  </a:lnTo>
                  <a:lnTo>
                    <a:pt x="240" y="8923"/>
                  </a:lnTo>
                  <a:lnTo>
                    <a:pt x="420" y="9552"/>
                  </a:lnTo>
                  <a:lnTo>
                    <a:pt x="689" y="10151"/>
                  </a:lnTo>
                  <a:lnTo>
                    <a:pt x="989" y="10750"/>
                  </a:lnTo>
                  <a:lnTo>
                    <a:pt x="1348" y="11319"/>
                  </a:lnTo>
                  <a:lnTo>
                    <a:pt x="1737" y="11828"/>
                  </a:lnTo>
                  <a:lnTo>
                    <a:pt x="2127" y="12367"/>
                  </a:lnTo>
                  <a:lnTo>
                    <a:pt x="2546" y="12846"/>
                  </a:lnTo>
                  <a:lnTo>
                    <a:pt x="2965" y="13295"/>
                  </a:lnTo>
                  <a:lnTo>
                    <a:pt x="3384" y="13714"/>
                  </a:lnTo>
                  <a:lnTo>
                    <a:pt x="3833" y="14074"/>
                  </a:lnTo>
                  <a:lnTo>
                    <a:pt x="4283" y="14403"/>
                  </a:lnTo>
                  <a:lnTo>
                    <a:pt x="4762" y="14673"/>
                  </a:lnTo>
                  <a:lnTo>
                    <a:pt x="5241" y="14882"/>
                  </a:lnTo>
                  <a:lnTo>
                    <a:pt x="5510" y="14942"/>
                  </a:lnTo>
                  <a:lnTo>
                    <a:pt x="5750" y="15002"/>
                  </a:lnTo>
                  <a:lnTo>
                    <a:pt x="6019" y="15062"/>
                  </a:lnTo>
                  <a:lnTo>
                    <a:pt x="6289" y="15092"/>
                  </a:lnTo>
                  <a:lnTo>
                    <a:pt x="6558" y="15092"/>
                  </a:lnTo>
                  <a:lnTo>
                    <a:pt x="6858" y="15062"/>
                  </a:lnTo>
                  <a:lnTo>
                    <a:pt x="7127" y="15032"/>
                  </a:lnTo>
                  <a:lnTo>
                    <a:pt x="7427" y="14972"/>
                  </a:lnTo>
                  <a:lnTo>
                    <a:pt x="7726" y="14912"/>
                  </a:lnTo>
                  <a:lnTo>
                    <a:pt x="8025" y="14792"/>
                  </a:lnTo>
                  <a:lnTo>
                    <a:pt x="8355" y="14673"/>
                  </a:lnTo>
                  <a:lnTo>
                    <a:pt x="8654" y="14523"/>
                  </a:lnTo>
                  <a:lnTo>
                    <a:pt x="8984" y="14373"/>
                  </a:lnTo>
                  <a:lnTo>
                    <a:pt x="9313" y="14164"/>
                  </a:lnTo>
                  <a:lnTo>
                    <a:pt x="9972" y="13714"/>
                  </a:lnTo>
                  <a:lnTo>
                    <a:pt x="10631" y="13205"/>
                  </a:lnTo>
                  <a:lnTo>
                    <a:pt x="11259" y="12636"/>
                  </a:lnTo>
                  <a:lnTo>
                    <a:pt x="11858" y="12038"/>
                  </a:lnTo>
                  <a:lnTo>
                    <a:pt x="12427" y="11409"/>
                  </a:lnTo>
                  <a:lnTo>
                    <a:pt x="12906" y="10750"/>
                  </a:lnTo>
                  <a:lnTo>
                    <a:pt x="13355" y="10031"/>
                  </a:lnTo>
                  <a:lnTo>
                    <a:pt x="13745" y="9343"/>
                  </a:lnTo>
                  <a:lnTo>
                    <a:pt x="13924" y="8983"/>
                  </a:lnTo>
                  <a:lnTo>
                    <a:pt x="14074" y="8624"/>
                  </a:lnTo>
                  <a:lnTo>
                    <a:pt x="14194" y="8265"/>
                  </a:lnTo>
                  <a:lnTo>
                    <a:pt x="14314" y="7905"/>
                  </a:lnTo>
                  <a:lnTo>
                    <a:pt x="14373" y="7546"/>
                  </a:lnTo>
                  <a:lnTo>
                    <a:pt x="14433" y="7187"/>
                  </a:lnTo>
                  <a:lnTo>
                    <a:pt x="14493" y="6827"/>
                  </a:lnTo>
                  <a:lnTo>
                    <a:pt x="14493" y="6498"/>
                  </a:lnTo>
                  <a:lnTo>
                    <a:pt x="14493" y="6139"/>
                  </a:lnTo>
                  <a:lnTo>
                    <a:pt x="14433" y="5809"/>
                  </a:lnTo>
                  <a:lnTo>
                    <a:pt x="14373" y="5480"/>
                  </a:lnTo>
                  <a:lnTo>
                    <a:pt x="14284" y="5151"/>
                  </a:lnTo>
                  <a:lnTo>
                    <a:pt x="14134" y="4821"/>
                  </a:lnTo>
                  <a:lnTo>
                    <a:pt x="13984" y="4522"/>
                  </a:lnTo>
                  <a:lnTo>
                    <a:pt x="13805" y="4192"/>
                  </a:lnTo>
                  <a:lnTo>
                    <a:pt x="13565" y="3923"/>
                  </a:lnTo>
                  <a:lnTo>
                    <a:pt x="13056" y="3354"/>
                  </a:lnTo>
                  <a:lnTo>
                    <a:pt x="12487" y="2785"/>
                  </a:lnTo>
                  <a:lnTo>
                    <a:pt x="11888" y="2276"/>
                  </a:lnTo>
                  <a:lnTo>
                    <a:pt x="11229" y="1797"/>
                  </a:lnTo>
                  <a:lnTo>
                    <a:pt x="10541" y="1348"/>
                  </a:lnTo>
                  <a:lnTo>
                    <a:pt x="9792" y="929"/>
                  </a:lnTo>
                  <a:lnTo>
                    <a:pt x="9044" y="599"/>
                  </a:lnTo>
                  <a:lnTo>
                    <a:pt x="8684" y="449"/>
                  </a:lnTo>
                  <a:lnTo>
                    <a:pt x="8295" y="330"/>
                  </a:lnTo>
                  <a:lnTo>
                    <a:pt x="7906" y="240"/>
                  </a:lnTo>
                  <a:lnTo>
                    <a:pt x="7516" y="150"/>
                  </a:lnTo>
                  <a:lnTo>
                    <a:pt x="7127" y="60"/>
                  </a:lnTo>
                  <a:lnTo>
                    <a:pt x="6738" y="30"/>
                  </a:lnTo>
                  <a:lnTo>
                    <a:pt x="6349" y="0"/>
                  </a:lnTo>
                  <a:close/>
                </a:path>
              </a:pathLst>
            </a:custGeom>
            <a:solidFill>
              <a:srgbClr val="EC6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695;p57">
              <a:extLst>
                <a:ext uri="{FF2B5EF4-FFF2-40B4-BE49-F238E27FC236}">
                  <a16:creationId xmlns:a16="http://schemas.microsoft.com/office/drawing/2014/main" id="{3A20E7D1-6F64-C167-CDC5-287D835285D2}"/>
                </a:ext>
              </a:extLst>
            </p:cNvPr>
            <p:cNvSpPr/>
            <p:nvPr/>
          </p:nvSpPr>
          <p:spPr>
            <a:xfrm>
              <a:off x="10779509" y="2369937"/>
              <a:ext cx="441762" cy="235541"/>
            </a:xfrm>
            <a:custGeom>
              <a:avLst/>
              <a:gdLst/>
              <a:ahLst/>
              <a:cxnLst/>
              <a:rect l="l" t="t" r="r" b="b"/>
              <a:pathLst>
                <a:path w="60786" h="32399" extrusionOk="0">
                  <a:moveTo>
                    <a:pt x="9912" y="1827"/>
                  </a:moveTo>
                  <a:lnTo>
                    <a:pt x="10481" y="1857"/>
                  </a:lnTo>
                  <a:lnTo>
                    <a:pt x="11559" y="1946"/>
                  </a:lnTo>
                  <a:lnTo>
                    <a:pt x="12637" y="2066"/>
                  </a:lnTo>
                  <a:lnTo>
                    <a:pt x="13715" y="2246"/>
                  </a:lnTo>
                  <a:lnTo>
                    <a:pt x="14793" y="2456"/>
                  </a:lnTo>
                  <a:lnTo>
                    <a:pt x="16110" y="2725"/>
                  </a:lnTo>
                  <a:lnTo>
                    <a:pt x="17428" y="3054"/>
                  </a:lnTo>
                  <a:lnTo>
                    <a:pt x="20093" y="3683"/>
                  </a:lnTo>
                  <a:lnTo>
                    <a:pt x="22728" y="4372"/>
                  </a:lnTo>
                  <a:lnTo>
                    <a:pt x="25363" y="5031"/>
                  </a:lnTo>
                  <a:lnTo>
                    <a:pt x="31052" y="6408"/>
                  </a:lnTo>
                  <a:lnTo>
                    <a:pt x="36741" y="7815"/>
                  </a:lnTo>
                  <a:lnTo>
                    <a:pt x="48090" y="10660"/>
                  </a:lnTo>
                  <a:lnTo>
                    <a:pt x="50126" y="11169"/>
                  </a:lnTo>
                  <a:lnTo>
                    <a:pt x="51174" y="11468"/>
                  </a:lnTo>
                  <a:lnTo>
                    <a:pt x="52192" y="11798"/>
                  </a:lnTo>
                  <a:lnTo>
                    <a:pt x="53180" y="12157"/>
                  </a:lnTo>
                  <a:lnTo>
                    <a:pt x="54168" y="12546"/>
                  </a:lnTo>
                  <a:lnTo>
                    <a:pt x="55156" y="12996"/>
                  </a:lnTo>
                  <a:lnTo>
                    <a:pt x="56085" y="13475"/>
                  </a:lnTo>
                  <a:lnTo>
                    <a:pt x="56474" y="13714"/>
                  </a:lnTo>
                  <a:lnTo>
                    <a:pt x="56833" y="13954"/>
                  </a:lnTo>
                  <a:lnTo>
                    <a:pt x="57163" y="14193"/>
                  </a:lnTo>
                  <a:lnTo>
                    <a:pt x="57462" y="14463"/>
                  </a:lnTo>
                  <a:lnTo>
                    <a:pt x="57702" y="14732"/>
                  </a:lnTo>
                  <a:lnTo>
                    <a:pt x="57941" y="15032"/>
                  </a:lnTo>
                  <a:lnTo>
                    <a:pt x="58151" y="15331"/>
                  </a:lnTo>
                  <a:lnTo>
                    <a:pt x="58330" y="15661"/>
                  </a:lnTo>
                  <a:lnTo>
                    <a:pt x="58480" y="15990"/>
                  </a:lnTo>
                  <a:lnTo>
                    <a:pt x="58630" y="16319"/>
                  </a:lnTo>
                  <a:lnTo>
                    <a:pt x="58720" y="16679"/>
                  </a:lnTo>
                  <a:lnTo>
                    <a:pt x="58810" y="17068"/>
                  </a:lnTo>
                  <a:lnTo>
                    <a:pt x="58869" y="17457"/>
                  </a:lnTo>
                  <a:lnTo>
                    <a:pt x="58929" y="17846"/>
                  </a:lnTo>
                  <a:lnTo>
                    <a:pt x="58959" y="18296"/>
                  </a:lnTo>
                  <a:lnTo>
                    <a:pt x="58959" y="18745"/>
                  </a:lnTo>
                  <a:lnTo>
                    <a:pt x="58959" y="19224"/>
                  </a:lnTo>
                  <a:lnTo>
                    <a:pt x="58929" y="19733"/>
                  </a:lnTo>
                  <a:lnTo>
                    <a:pt x="58810" y="20721"/>
                  </a:lnTo>
                  <a:lnTo>
                    <a:pt x="58630" y="21709"/>
                  </a:lnTo>
                  <a:lnTo>
                    <a:pt x="58390" y="22667"/>
                  </a:lnTo>
                  <a:lnTo>
                    <a:pt x="58091" y="23655"/>
                  </a:lnTo>
                  <a:lnTo>
                    <a:pt x="57762" y="24584"/>
                  </a:lnTo>
                  <a:lnTo>
                    <a:pt x="57342" y="25512"/>
                  </a:lnTo>
                  <a:lnTo>
                    <a:pt x="56923" y="26410"/>
                  </a:lnTo>
                  <a:lnTo>
                    <a:pt x="56504" y="27189"/>
                  </a:lnTo>
                  <a:lnTo>
                    <a:pt x="56025" y="27937"/>
                  </a:lnTo>
                  <a:lnTo>
                    <a:pt x="55755" y="28297"/>
                  </a:lnTo>
                  <a:lnTo>
                    <a:pt x="55486" y="28626"/>
                  </a:lnTo>
                  <a:lnTo>
                    <a:pt x="55186" y="28955"/>
                  </a:lnTo>
                  <a:lnTo>
                    <a:pt x="54887" y="29255"/>
                  </a:lnTo>
                  <a:lnTo>
                    <a:pt x="54558" y="29524"/>
                  </a:lnTo>
                  <a:lnTo>
                    <a:pt x="54228" y="29764"/>
                  </a:lnTo>
                  <a:lnTo>
                    <a:pt x="53869" y="30003"/>
                  </a:lnTo>
                  <a:lnTo>
                    <a:pt x="53480" y="30183"/>
                  </a:lnTo>
                  <a:lnTo>
                    <a:pt x="53090" y="30333"/>
                  </a:lnTo>
                  <a:lnTo>
                    <a:pt x="52671" y="30453"/>
                  </a:lnTo>
                  <a:lnTo>
                    <a:pt x="52222" y="30542"/>
                  </a:lnTo>
                  <a:lnTo>
                    <a:pt x="51743" y="30572"/>
                  </a:lnTo>
                  <a:lnTo>
                    <a:pt x="50725" y="30572"/>
                  </a:lnTo>
                  <a:lnTo>
                    <a:pt x="50186" y="30512"/>
                  </a:lnTo>
                  <a:lnTo>
                    <a:pt x="49677" y="30453"/>
                  </a:lnTo>
                  <a:lnTo>
                    <a:pt x="48629" y="30303"/>
                  </a:lnTo>
                  <a:lnTo>
                    <a:pt x="47581" y="30063"/>
                  </a:lnTo>
                  <a:lnTo>
                    <a:pt x="46563" y="29794"/>
                  </a:lnTo>
                  <a:lnTo>
                    <a:pt x="45545" y="29494"/>
                  </a:lnTo>
                  <a:lnTo>
                    <a:pt x="43568" y="28836"/>
                  </a:lnTo>
                  <a:lnTo>
                    <a:pt x="42520" y="28476"/>
                  </a:lnTo>
                  <a:lnTo>
                    <a:pt x="41442" y="28087"/>
                  </a:lnTo>
                  <a:lnTo>
                    <a:pt x="39316" y="27279"/>
                  </a:lnTo>
                  <a:lnTo>
                    <a:pt x="37190" y="26470"/>
                  </a:lnTo>
                  <a:lnTo>
                    <a:pt x="36112" y="26111"/>
                  </a:lnTo>
                  <a:lnTo>
                    <a:pt x="35034" y="25751"/>
                  </a:lnTo>
                  <a:lnTo>
                    <a:pt x="33777" y="25362"/>
                  </a:lnTo>
                  <a:lnTo>
                    <a:pt x="32459" y="25003"/>
                  </a:lnTo>
                  <a:lnTo>
                    <a:pt x="31142" y="24703"/>
                  </a:lnTo>
                  <a:lnTo>
                    <a:pt x="29824" y="24404"/>
                  </a:lnTo>
                  <a:lnTo>
                    <a:pt x="27189" y="23895"/>
                  </a:lnTo>
                  <a:lnTo>
                    <a:pt x="24554" y="23326"/>
                  </a:lnTo>
                  <a:lnTo>
                    <a:pt x="22338" y="22847"/>
                  </a:lnTo>
                  <a:lnTo>
                    <a:pt x="20123" y="22338"/>
                  </a:lnTo>
                  <a:lnTo>
                    <a:pt x="17937" y="21829"/>
                  </a:lnTo>
                  <a:lnTo>
                    <a:pt x="15721" y="21320"/>
                  </a:lnTo>
                  <a:lnTo>
                    <a:pt x="13924" y="20901"/>
                  </a:lnTo>
                  <a:lnTo>
                    <a:pt x="12128" y="20481"/>
                  </a:lnTo>
                  <a:lnTo>
                    <a:pt x="10331" y="20032"/>
                  </a:lnTo>
                  <a:lnTo>
                    <a:pt x="9463" y="19763"/>
                  </a:lnTo>
                  <a:lnTo>
                    <a:pt x="8565" y="19493"/>
                  </a:lnTo>
                  <a:lnTo>
                    <a:pt x="7756" y="19224"/>
                  </a:lnTo>
                  <a:lnTo>
                    <a:pt x="6948" y="18894"/>
                  </a:lnTo>
                  <a:lnTo>
                    <a:pt x="6139" y="18565"/>
                  </a:lnTo>
                  <a:lnTo>
                    <a:pt x="5331" y="18176"/>
                  </a:lnTo>
                  <a:lnTo>
                    <a:pt x="4941" y="17966"/>
                  </a:lnTo>
                  <a:lnTo>
                    <a:pt x="4582" y="17727"/>
                  </a:lnTo>
                  <a:lnTo>
                    <a:pt x="4193" y="17457"/>
                  </a:lnTo>
                  <a:lnTo>
                    <a:pt x="3863" y="17218"/>
                  </a:lnTo>
                  <a:lnTo>
                    <a:pt x="3534" y="16918"/>
                  </a:lnTo>
                  <a:lnTo>
                    <a:pt x="3235" y="16619"/>
                  </a:lnTo>
                  <a:lnTo>
                    <a:pt x="2935" y="16289"/>
                  </a:lnTo>
                  <a:lnTo>
                    <a:pt x="2696" y="15930"/>
                  </a:lnTo>
                  <a:lnTo>
                    <a:pt x="2456" y="15541"/>
                  </a:lnTo>
                  <a:lnTo>
                    <a:pt x="2246" y="15152"/>
                  </a:lnTo>
                  <a:lnTo>
                    <a:pt x="2097" y="14732"/>
                  </a:lnTo>
                  <a:lnTo>
                    <a:pt x="1977" y="14283"/>
                  </a:lnTo>
                  <a:lnTo>
                    <a:pt x="1887" y="13834"/>
                  </a:lnTo>
                  <a:lnTo>
                    <a:pt x="1827" y="13385"/>
                  </a:lnTo>
                  <a:lnTo>
                    <a:pt x="1797" y="12936"/>
                  </a:lnTo>
                  <a:lnTo>
                    <a:pt x="1797" y="12457"/>
                  </a:lnTo>
                  <a:lnTo>
                    <a:pt x="1797" y="11978"/>
                  </a:lnTo>
                  <a:lnTo>
                    <a:pt x="1827" y="11528"/>
                  </a:lnTo>
                  <a:lnTo>
                    <a:pt x="1977" y="10570"/>
                  </a:lnTo>
                  <a:lnTo>
                    <a:pt x="2157" y="9702"/>
                  </a:lnTo>
                  <a:lnTo>
                    <a:pt x="2366" y="8833"/>
                  </a:lnTo>
                  <a:lnTo>
                    <a:pt x="2636" y="7965"/>
                  </a:lnTo>
                  <a:lnTo>
                    <a:pt x="2965" y="7067"/>
                  </a:lnTo>
                  <a:lnTo>
                    <a:pt x="3354" y="6198"/>
                  </a:lnTo>
                  <a:lnTo>
                    <a:pt x="3803" y="5330"/>
                  </a:lnTo>
                  <a:lnTo>
                    <a:pt x="4313" y="4522"/>
                  </a:lnTo>
                  <a:lnTo>
                    <a:pt x="4582" y="4132"/>
                  </a:lnTo>
                  <a:lnTo>
                    <a:pt x="4852" y="3743"/>
                  </a:lnTo>
                  <a:lnTo>
                    <a:pt x="5151" y="3384"/>
                  </a:lnTo>
                  <a:lnTo>
                    <a:pt x="5480" y="3024"/>
                  </a:lnTo>
                  <a:lnTo>
                    <a:pt x="5810" y="2695"/>
                  </a:lnTo>
                  <a:lnTo>
                    <a:pt x="6139" y="2396"/>
                  </a:lnTo>
                  <a:lnTo>
                    <a:pt x="6199" y="2336"/>
                  </a:lnTo>
                  <a:lnTo>
                    <a:pt x="6708" y="2186"/>
                  </a:lnTo>
                  <a:lnTo>
                    <a:pt x="7247" y="2066"/>
                  </a:lnTo>
                  <a:lnTo>
                    <a:pt x="7756" y="1946"/>
                  </a:lnTo>
                  <a:lnTo>
                    <a:pt x="8295" y="1887"/>
                  </a:lnTo>
                  <a:lnTo>
                    <a:pt x="8834" y="1857"/>
                  </a:lnTo>
                  <a:lnTo>
                    <a:pt x="9373" y="1827"/>
                  </a:lnTo>
                  <a:close/>
                  <a:moveTo>
                    <a:pt x="9822" y="0"/>
                  </a:moveTo>
                  <a:lnTo>
                    <a:pt x="9223" y="30"/>
                  </a:lnTo>
                  <a:lnTo>
                    <a:pt x="8594" y="30"/>
                  </a:lnTo>
                  <a:lnTo>
                    <a:pt x="7996" y="90"/>
                  </a:lnTo>
                  <a:lnTo>
                    <a:pt x="7367" y="150"/>
                  </a:lnTo>
                  <a:lnTo>
                    <a:pt x="6618" y="300"/>
                  </a:lnTo>
                  <a:lnTo>
                    <a:pt x="5870" y="479"/>
                  </a:lnTo>
                  <a:lnTo>
                    <a:pt x="5151" y="749"/>
                  </a:lnTo>
                  <a:lnTo>
                    <a:pt x="4432" y="1078"/>
                  </a:lnTo>
                  <a:lnTo>
                    <a:pt x="4283" y="1168"/>
                  </a:lnTo>
                  <a:lnTo>
                    <a:pt x="4133" y="1288"/>
                  </a:lnTo>
                  <a:lnTo>
                    <a:pt x="4043" y="1437"/>
                  </a:lnTo>
                  <a:lnTo>
                    <a:pt x="3953" y="1587"/>
                  </a:lnTo>
                  <a:lnTo>
                    <a:pt x="3923" y="1767"/>
                  </a:lnTo>
                  <a:lnTo>
                    <a:pt x="3893" y="1917"/>
                  </a:lnTo>
                  <a:lnTo>
                    <a:pt x="3923" y="2096"/>
                  </a:lnTo>
                  <a:lnTo>
                    <a:pt x="3953" y="2246"/>
                  </a:lnTo>
                  <a:lnTo>
                    <a:pt x="3354" y="2935"/>
                  </a:lnTo>
                  <a:lnTo>
                    <a:pt x="2815" y="3683"/>
                  </a:lnTo>
                  <a:lnTo>
                    <a:pt x="2276" y="4492"/>
                  </a:lnTo>
                  <a:lnTo>
                    <a:pt x="1827" y="5330"/>
                  </a:lnTo>
                  <a:lnTo>
                    <a:pt x="1378" y="6198"/>
                  </a:lnTo>
                  <a:lnTo>
                    <a:pt x="1019" y="7097"/>
                  </a:lnTo>
                  <a:lnTo>
                    <a:pt x="689" y="7995"/>
                  </a:lnTo>
                  <a:lnTo>
                    <a:pt x="420" y="8953"/>
                  </a:lnTo>
                  <a:lnTo>
                    <a:pt x="210" y="9881"/>
                  </a:lnTo>
                  <a:lnTo>
                    <a:pt x="91" y="10840"/>
                  </a:lnTo>
                  <a:lnTo>
                    <a:pt x="1" y="11768"/>
                  </a:lnTo>
                  <a:lnTo>
                    <a:pt x="1" y="12247"/>
                  </a:lnTo>
                  <a:lnTo>
                    <a:pt x="1" y="12696"/>
                  </a:lnTo>
                  <a:lnTo>
                    <a:pt x="31" y="13175"/>
                  </a:lnTo>
                  <a:lnTo>
                    <a:pt x="91" y="13624"/>
                  </a:lnTo>
                  <a:lnTo>
                    <a:pt x="150" y="14074"/>
                  </a:lnTo>
                  <a:lnTo>
                    <a:pt x="240" y="14523"/>
                  </a:lnTo>
                  <a:lnTo>
                    <a:pt x="360" y="14942"/>
                  </a:lnTo>
                  <a:lnTo>
                    <a:pt x="480" y="15361"/>
                  </a:lnTo>
                  <a:lnTo>
                    <a:pt x="629" y="15810"/>
                  </a:lnTo>
                  <a:lnTo>
                    <a:pt x="809" y="16200"/>
                  </a:lnTo>
                  <a:lnTo>
                    <a:pt x="1049" y="16649"/>
                  </a:lnTo>
                  <a:lnTo>
                    <a:pt x="1288" y="17068"/>
                  </a:lnTo>
                  <a:lnTo>
                    <a:pt x="1588" y="17457"/>
                  </a:lnTo>
                  <a:lnTo>
                    <a:pt x="1917" y="17816"/>
                  </a:lnTo>
                  <a:lnTo>
                    <a:pt x="2246" y="18176"/>
                  </a:lnTo>
                  <a:lnTo>
                    <a:pt x="2606" y="18475"/>
                  </a:lnTo>
                  <a:lnTo>
                    <a:pt x="2995" y="18805"/>
                  </a:lnTo>
                  <a:lnTo>
                    <a:pt x="3414" y="19074"/>
                  </a:lnTo>
                  <a:lnTo>
                    <a:pt x="3833" y="19344"/>
                  </a:lnTo>
                  <a:lnTo>
                    <a:pt x="4253" y="19583"/>
                  </a:lnTo>
                  <a:lnTo>
                    <a:pt x="5151" y="20062"/>
                  </a:lnTo>
                  <a:lnTo>
                    <a:pt x="6049" y="20451"/>
                  </a:lnTo>
                  <a:lnTo>
                    <a:pt x="6948" y="20811"/>
                  </a:lnTo>
                  <a:lnTo>
                    <a:pt x="7996" y="21200"/>
                  </a:lnTo>
                  <a:lnTo>
                    <a:pt x="9074" y="21559"/>
                  </a:lnTo>
                  <a:lnTo>
                    <a:pt x="10152" y="21859"/>
                  </a:lnTo>
                  <a:lnTo>
                    <a:pt x="11229" y="22158"/>
                  </a:lnTo>
                  <a:lnTo>
                    <a:pt x="13445" y="22667"/>
                  </a:lnTo>
                  <a:lnTo>
                    <a:pt x="15631" y="23146"/>
                  </a:lnTo>
                  <a:lnTo>
                    <a:pt x="21500" y="24464"/>
                  </a:lnTo>
                  <a:lnTo>
                    <a:pt x="24464" y="25153"/>
                  </a:lnTo>
                  <a:lnTo>
                    <a:pt x="27399" y="25811"/>
                  </a:lnTo>
                  <a:lnTo>
                    <a:pt x="30303" y="26470"/>
                  </a:lnTo>
                  <a:lnTo>
                    <a:pt x="31741" y="26829"/>
                  </a:lnTo>
                  <a:lnTo>
                    <a:pt x="33178" y="27189"/>
                  </a:lnTo>
                  <a:lnTo>
                    <a:pt x="34615" y="27608"/>
                  </a:lnTo>
                  <a:lnTo>
                    <a:pt x="36023" y="28057"/>
                  </a:lnTo>
                  <a:lnTo>
                    <a:pt x="37430" y="28506"/>
                  </a:lnTo>
                  <a:lnTo>
                    <a:pt x="38837" y="29015"/>
                  </a:lnTo>
                  <a:lnTo>
                    <a:pt x="41293" y="29944"/>
                  </a:lnTo>
                  <a:lnTo>
                    <a:pt x="42550" y="30393"/>
                  </a:lnTo>
                  <a:lnTo>
                    <a:pt x="43778" y="30842"/>
                  </a:lnTo>
                  <a:lnTo>
                    <a:pt x="45036" y="31231"/>
                  </a:lnTo>
                  <a:lnTo>
                    <a:pt x="46323" y="31590"/>
                  </a:lnTo>
                  <a:lnTo>
                    <a:pt x="47581" y="31890"/>
                  </a:lnTo>
                  <a:lnTo>
                    <a:pt x="48868" y="32159"/>
                  </a:lnTo>
                  <a:lnTo>
                    <a:pt x="49797" y="32309"/>
                  </a:lnTo>
                  <a:lnTo>
                    <a:pt x="50725" y="32369"/>
                  </a:lnTo>
                  <a:lnTo>
                    <a:pt x="51174" y="32399"/>
                  </a:lnTo>
                  <a:lnTo>
                    <a:pt x="51623" y="32399"/>
                  </a:lnTo>
                  <a:lnTo>
                    <a:pt x="52042" y="32369"/>
                  </a:lnTo>
                  <a:lnTo>
                    <a:pt x="52491" y="32309"/>
                  </a:lnTo>
                  <a:lnTo>
                    <a:pt x="52911" y="32249"/>
                  </a:lnTo>
                  <a:lnTo>
                    <a:pt x="53330" y="32159"/>
                  </a:lnTo>
                  <a:lnTo>
                    <a:pt x="53749" y="32040"/>
                  </a:lnTo>
                  <a:lnTo>
                    <a:pt x="54168" y="31890"/>
                  </a:lnTo>
                  <a:lnTo>
                    <a:pt x="54558" y="31710"/>
                  </a:lnTo>
                  <a:lnTo>
                    <a:pt x="54977" y="31471"/>
                  </a:lnTo>
                  <a:lnTo>
                    <a:pt x="55366" y="31231"/>
                  </a:lnTo>
                  <a:lnTo>
                    <a:pt x="55725" y="30932"/>
                  </a:lnTo>
                  <a:lnTo>
                    <a:pt x="56085" y="30662"/>
                  </a:lnTo>
                  <a:lnTo>
                    <a:pt x="56414" y="30333"/>
                  </a:lnTo>
                  <a:lnTo>
                    <a:pt x="56714" y="30003"/>
                  </a:lnTo>
                  <a:lnTo>
                    <a:pt x="57013" y="29674"/>
                  </a:lnTo>
                  <a:lnTo>
                    <a:pt x="57312" y="29285"/>
                  </a:lnTo>
                  <a:lnTo>
                    <a:pt x="57582" y="28925"/>
                  </a:lnTo>
                  <a:lnTo>
                    <a:pt x="58061" y="28147"/>
                  </a:lnTo>
                  <a:lnTo>
                    <a:pt x="58510" y="27338"/>
                  </a:lnTo>
                  <a:lnTo>
                    <a:pt x="58929" y="26500"/>
                  </a:lnTo>
                  <a:lnTo>
                    <a:pt x="59289" y="25662"/>
                  </a:lnTo>
                  <a:lnTo>
                    <a:pt x="59618" y="24823"/>
                  </a:lnTo>
                  <a:lnTo>
                    <a:pt x="59917" y="23895"/>
                  </a:lnTo>
                  <a:lnTo>
                    <a:pt x="60187" y="22967"/>
                  </a:lnTo>
                  <a:lnTo>
                    <a:pt x="60427" y="22009"/>
                  </a:lnTo>
                  <a:lnTo>
                    <a:pt x="60606" y="21050"/>
                  </a:lnTo>
                  <a:lnTo>
                    <a:pt x="60726" y="20092"/>
                  </a:lnTo>
                  <a:lnTo>
                    <a:pt x="60786" y="19134"/>
                  </a:lnTo>
                  <a:lnTo>
                    <a:pt x="60786" y="18146"/>
                  </a:lnTo>
                  <a:lnTo>
                    <a:pt x="60726" y="17188"/>
                  </a:lnTo>
                  <a:lnTo>
                    <a:pt x="60666" y="16709"/>
                  </a:lnTo>
                  <a:lnTo>
                    <a:pt x="60546" y="16229"/>
                  </a:lnTo>
                  <a:lnTo>
                    <a:pt x="60427" y="15780"/>
                  </a:lnTo>
                  <a:lnTo>
                    <a:pt x="60247" y="15361"/>
                  </a:lnTo>
                  <a:lnTo>
                    <a:pt x="60067" y="14942"/>
                  </a:lnTo>
                  <a:lnTo>
                    <a:pt x="59858" y="14553"/>
                  </a:lnTo>
                  <a:lnTo>
                    <a:pt x="59618" y="14193"/>
                  </a:lnTo>
                  <a:lnTo>
                    <a:pt x="59349" y="13834"/>
                  </a:lnTo>
                  <a:lnTo>
                    <a:pt x="59049" y="13505"/>
                  </a:lnTo>
                  <a:lnTo>
                    <a:pt x="58750" y="13175"/>
                  </a:lnTo>
                  <a:lnTo>
                    <a:pt x="58420" y="12876"/>
                  </a:lnTo>
                  <a:lnTo>
                    <a:pt x="58061" y="12576"/>
                  </a:lnTo>
                  <a:lnTo>
                    <a:pt x="57702" y="12307"/>
                  </a:lnTo>
                  <a:lnTo>
                    <a:pt x="57312" y="12067"/>
                  </a:lnTo>
                  <a:lnTo>
                    <a:pt x="56534" y="11588"/>
                  </a:lnTo>
                  <a:lnTo>
                    <a:pt x="55665" y="11139"/>
                  </a:lnTo>
                  <a:lnTo>
                    <a:pt x="54797" y="10780"/>
                  </a:lnTo>
                  <a:lnTo>
                    <a:pt x="53899" y="10420"/>
                  </a:lnTo>
                  <a:lnTo>
                    <a:pt x="53001" y="10121"/>
                  </a:lnTo>
                  <a:lnTo>
                    <a:pt x="52072" y="9822"/>
                  </a:lnTo>
                  <a:lnTo>
                    <a:pt x="51174" y="9582"/>
                  </a:lnTo>
                  <a:lnTo>
                    <a:pt x="49467" y="9103"/>
                  </a:lnTo>
                  <a:lnTo>
                    <a:pt x="44257" y="7755"/>
                  </a:lnTo>
                  <a:lnTo>
                    <a:pt x="39017" y="6438"/>
                  </a:lnTo>
                  <a:lnTo>
                    <a:pt x="33777" y="5150"/>
                  </a:lnTo>
                  <a:lnTo>
                    <a:pt x="28537" y="3893"/>
                  </a:lnTo>
                  <a:lnTo>
                    <a:pt x="25692" y="3234"/>
                  </a:lnTo>
                  <a:lnTo>
                    <a:pt x="22848" y="2515"/>
                  </a:lnTo>
                  <a:lnTo>
                    <a:pt x="17158" y="1108"/>
                  </a:lnTo>
                  <a:lnTo>
                    <a:pt x="15961" y="839"/>
                  </a:lnTo>
                  <a:lnTo>
                    <a:pt x="14763" y="569"/>
                  </a:lnTo>
                  <a:lnTo>
                    <a:pt x="13535" y="359"/>
                  </a:lnTo>
                  <a:lnTo>
                    <a:pt x="12307" y="180"/>
                  </a:lnTo>
                  <a:lnTo>
                    <a:pt x="11080" y="60"/>
                  </a:lnTo>
                  <a:lnTo>
                    <a:pt x="10451" y="30"/>
                  </a:lnTo>
                  <a:lnTo>
                    <a:pt x="98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696;p57">
              <a:extLst>
                <a:ext uri="{FF2B5EF4-FFF2-40B4-BE49-F238E27FC236}">
                  <a16:creationId xmlns:a16="http://schemas.microsoft.com/office/drawing/2014/main" id="{E8EA2972-E67D-E176-201D-971D4606B780}"/>
                </a:ext>
              </a:extLst>
            </p:cNvPr>
            <p:cNvSpPr/>
            <p:nvPr/>
          </p:nvSpPr>
          <p:spPr>
            <a:xfrm>
              <a:off x="11137304" y="2462434"/>
              <a:ext cx="65509" cy="140849"/>
            </a:xfrm>
            <a:custGeom>
              <a:avLst/>
              <a:gdLst/>
              <a:ahLst/>
              <a:cxnLst/>
              <a:rect l="l" t="t" r="r" b="b"/>
              <a:pathLst>
                <a:path w="9014" h="19374" extrusionOk="0">
                  <a:moveTo>
                    <a:pt x="8205" y="0"/>
                  </a:moveTo>
                  <a:lnTo>
                    <a:pt x="7846" y="30"/>
                  </a:lnTo>
                  <a:lnTo>
                    <a:pt x="7487" y="90"/>
                  </a:lnTo>
                  <a:lnTo>
                    <a:pt x="7157" y="210"/>
                  </a:lnTo>
                  <a:lnTo>
                    <a:pt x="6828" y="329"/>
                  </a:lnTo>
                  <a:lnTo>
                    <a:pt x="6498" y="449"/>
                  </a:lnTo>
                  <a:lnTo>
                    <a:pt x="6169" y="629"/>
                  </a:lnTo>
                  <a:lnTo>
                    <a:pt x="5870" y="809"/>
                  </a:lnTo>
                  <a:lnTo>
                    <a:pt x="5570" y="1018"/>
                  </a:lnTo>
                  <a:lnTo>
                    <a:pt x="5301" y="1258"/>
                  </a:lnTo>
                  <a:lnTo>
                    <a:pt x="5001" y="1497"/>
                  </a:lnTo>
                  <a:lnTo>
                    <a:pt x="4492" y="2036"/>
                  </a:lnTo>
                  <a:lnTo>
                    <a:pt x="3983" y="2635"/>
                  </a:lnTo>
                  <a:lnTo>
                    <a:pt x="3534" y="3264"/>
                  </a:lnTo>
                  <a:lnTo>
                    <a:pt x="3115" y="3923"/>
                  </a:lnTo>
                  <a:lnTo>
                    <a:pt x="2726" y="4611"/>
                  </a:lnTo>
                  <a:lnTo>
                    <a:pt x="2366" y="5330"/>
                  </a:lnTo>
                  <a:lnTo>
                    <a:pt x="2037" y="6019"/>
                  </a:lnTo>
                  <a:lnTo>
                    <a:pt x="1737" y="6737"/>
                  </a:lnTo>
                  <a:lnTo>
                    <a:pt x="1468" y="7396"/>
                  </a:lnTo>
                  <a:lnTo>
                    <a:pt x="1019" y="8654"/>
                  </a:lnTo>
                  <a:lnTo>
                    <a:pt x="839" y="9223"/>
                  </a:lnTo>
                  <a:lnTo>
                    <a:pt x="629" y="9851"/>
                  </a:lnTo>
                  <a:lnTo>
                    <a:pt x="480" y="10570"/>
                  </a:lnTo>
                  <a:lnTo>
                    <a:pt x="300" y="11289"/>
                  </a:lnTo>
                  <a:lnTo>
                    <a:pt x="180" y="12067"/>
                  </a:lnTo>
                  <a:lnTo>
                    <a:pt x="61" y="12876"/>
                  </a:lnTo>
                  <a:lnTo>
                    <a:pt x="1" y="13654"/>
                  </a:lnTo>
                  <a:lnTo>
                    <a:pt x="1" y="14463"/>
                  </a:lnTo>
                  <a:lnTo>
                    <a:pt x="31" y="15241"/>
                  </a:lnTo>
                  <a:lnTo>
                    <a:pt x="90" y="15631"/>
                  </a:lnTo>
                  <a:lnTo>
                    <a:pt x="150" y="15990"/>
                  </a:lnTo>
                  <a:lnTo>
                    <a:pt x="210" y="16349"/>
                  </a:lnTo>
                  <a:lnTo>
                    <a:pt x="330" y="16708"/>
                  </a:lnTo>
                  <a:lnTo>
                    <a:pt x="450" y="17068"/>
                  </a:lnTo>
                  <a:lnTo>
                    <a:pt x="570" y="17367"/>
                  </a:lnTo>
                  <a:lnTo>
                    <a:pt x="749" y="17697"/>
                  </a:lnTo>
                  <a:lnTo>
                    <a:pt x="929" y="17996"/>
                  </a:lnTo>
                  <a:lnTo>
                    <a:pt x="1139" y="18266"/>
                  </a:lnTo>
                  <a:lnTo>
                    <a:pt x="1378" y="18505"/>
                  </a:lnTo>
                  <a:lnTo>
                    <a:pt x="1618" y="18745"/>
                  </a:lnTo>
                  <a:lnTo>
                    <a:pt x="1917" y="18954"/>
                  </a:lnTo>
                  <a:lnTo>
                    <a:pt x="2246" y="19134"/>
                  </a:lnTo>
                  <a:lnTo>
                    <a:pt x="2576" y="19314"/>
                  </a:lnTo>
                  <a:lnTo>
                    <a:pt x="2755" y="19373"/>
                  </a:lnTo>
                  <a:lnTo>
                    <a:pt x="3085" y="19373"/>
                  </a:lnTo>
                  <a:lnTo>
                    <a:pt x="3235" y="19314"/>
                  </a:lnTo>
                  <a:lnTo>
                    <a:pt x="3354" y="19224"/>
                  </a:lnTo>
                  <a:lnTo>
                    <a:pt x="3474" y="19134"/>
                  </a:lnTo>
                  <a:lnTo>
                    <a:pt x="3564" y="19014"/>
                  </a:lnTo>
                  <a:lnTo>
                    <a:pt x="3654" y="18894"/>
                  </a:lnTo>
                  <a:lnTo>
                    <a:pt x="3714" y="18745"/>
                  </a:lnTo>
                  <a:lnTo>
                    <a:pt x="3744" y="18595"/>
                  </a:lnTo>
                  <a:lnTo>
                    <a:pt x="3774" y="18445"/>
                  </a:lnTo>
                  <a:lnTo>
                    <a:pt x="3744" y="18295"/>
                  </a:lnTo>
                  <a:lnTo>
                    <a:pt x="3714" y="18146"/>
                  </a:lnTo>
                  <a:lnTo>
                    <a:pt x="3654" y="17996"/>
                  </a:lnTo>
                  <a:lnTo>
                    <a:pt x="3534" y="17846"/>
                  </a:lnTo>
                  <a:lnTo>
                    <a:pt x="3414" y="17757"/>
                  </a:lnTo>
                  <a:lnTo>
                    <a:pt x="3175" y="17577"/>
                  </a:lnTo>
                  <a:lnTo>
                    <a:pt x="2965" y="17367"/>
                  </a:lnTo>
                  <a:lnTo>
                    <a:pt x="2785" y="17158"/>
                  </a:lnTo>
                  <a:lnTo>
                    <a:pt x="2606" y="16948"/>
                  </a:lnTo>
                  <a:lnTo>
                    <a:pt x="2456" y="16708"/>
                  </a:lnTo>
                  <a:lnTo>
                    <a:pt x="2336" y="16469"/>
                  </a:lnTo>
                  <a:lnTo>
                    <a:pt x="2216" y="16229"/>
                  </a:lnTo>
                  <a:lnTo>
                    <a:pt x="2127" y="15960"/>
                  </a:lnTo>
                  <a:lnTo>
                    <a:pt x="1977" y="15421"/>
                  </a:lnTo>
                  <a:lnTo>
                    <a:pt x="1887" y="14852"/>
                  </a:lnTo>
                  <a:lnTo>
                    <a:pt x="1827" y="14283"/>
                  </a:lnTo>
                  <a:lnTo>
                    <a:pt x="1857" y="13684"/>
                  </a:lnTo>
                  <a:lnTo>
                    <a:pt x="1887" y="13055"/>
                  </a:lnTo>
                  <a:lnTo>
                    <a:pt x="1977" y="12457"/>
                  </a:lnTo>
                  <a:lnTo>
                    <a:pt x="2067" y="11858"/>
                  </a:lnTo>
                  <a:lnTo>
                    <a:pt x="2216" y="11259"/>
                  </a:lnTo>
                  <a:lnTo>
                    <a:pt x="2486" y="10121"/>
                  </a:lnTo>
                  <a:lnTo>
                    <a:pt x="2785" y="9133"/>
                  </a:lnTo>
                  <a:lnTo>
                    <a:pt x="3175" y="8055"/>
                  </a:lnTo>
                  <a:lnTo>
                    <a:pt x="3384" y="7486"/>
                  </a:lnTo>
                  <a:lnTo>
                    <a:pt x="3624" y="6917"/>
                  </a:lnTo>
                  <a:lnTo>
                    <a:pt x="3863" y="6348"/>
                  </a:lnTo>
                  <a:lnTo>
                    <a:pt x="4163" y="5779"/>
                  </a:lnTo>
                  <a:lnTo>
                    <a:pt x="4462" y="5210"/>
                  </a:lnTo>
                  <a:lnTo>
                    <a:pt x="4792" y="4671"/>
                  </a:lnTo>
                  <a:lnTo>
                    <a:pt x="5151" y="4132"/>
                  </a:lnTo>
                  <a:lnTo>
                    <a:pt x="5540" y="3653"/>
                  </a:lnTo>
                  <a:lnTo>
                    <a:pt x="5929" y="3174"/>
                  </a:lnTo>
                  <a:lnTo>
                    <a:pt x="6379" y="2755"/>
                  </a:lnTo>
                  <a:lnTo>
                    <a:pt x="6858" y="2396"/>
                  </a:lnTo>
                  <a:lnTo>
                    <a:pt x="7337" y="2066"/>
                  </a:lnTo>
                  <a:lnTo>
                    <a:pt x="7876" y="1797"/>
                  </a:lnTo>
                  <a:lnTo>
                    <a:pt x="8145" y="1677"/>
                  </a:lnTo>
                  <a:lnTo>
                    <a:pt x="8445" y="1587"/>
                  </a:lnTo>
                  <a:lnTo>
                    <a:pt x="8594" y="1527"/>
                  </a:lnTo>
                  <a:lnTo>
                    <a:pt x="8714" y="1437"/>
                  </a:lnTo>
                  <a:lnTo>
                    <a:pt x="8834" y="1348"/>
                  </a:lnTo>
                  <a:lnTo>
                    <a:pt x="8894" y="1228"/>
                  </a:lnTo>
                  <a:lnTo>
                    <a:pt x="8954" y="1078"/>
                  </a:lnTo>
                  <a:lnTo>
                    <a:pt x="9014" y="958"/>
                  </a:lnTo>
                  <a:lnTo>
                    <a:pt x="9014" y="809"/>
                  </a:lnTo>
                  <a:lnTo>
                    <a:pt x="9014" y="659"/>
                  </a:lnTo>
                  <a:lnTo>
                    <a:pt x="8984" y="539"/>
                  </a:lnTo>
                  <a:lnTo>
                    <a:pt x="8924" y="389"/>
                  </a:lnTo>
                  <a:lnTo>
                    <a:pt x="8864" y="270"/>
                  </a:lnTo>
                  <a:lnTo>
                    <a:pt x="8774" y="180"/>
                  </a:lnTo>
                  <a:lnTo>
                    <a:pt x="8654" y="90"/>
                  </a:lnTo>
                  <a:lnTo>
                    <a:pt x="8535" y="30"/>
                  </a:lnTo>
                  <a:lnTo>
                    <a:pt x="83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697;p57">
              <a:extLst>
                <a:ext uri="{FF2B5EF4-FFF2-40B4-BE49-F238E27FC236}">
                  <a16:creationId xmlns:a16="http://schemas.microsoft.com/office/drawing/2014/main" id="{F9F1EE41-1919-E549-5772-C508A038FF09}"/>
                </a:ext>
              </a:extLst>
            </p:cNvPr>
            <p:cNvSpPr/>
            <p:nvPr/>
          </p:nvSpPr>
          <p:spPr>
            <a:xfrm>
              <a:off x="10825430" y="2446763"/>
              <a:ext cx="17856" cy="69879"/>
            </a:xfrm>
            <a:custGeom>
              <a:avLst/>
              <a:gdLst/>
              <a:ahLst/>
              <a:cxnLst/>
              <a:rect l="l" t="t" r="r" b="b"/>
              <a:pathLst>
                <a:path w="2457" h="9612" extrusionOk="0">
                  <a:moveTo>
                    <a:pt x="1737" y="0"/>
                  </a:moveTo>
                  <a:lnTo>
                    <a:pt x="1588" y="30"/>
                  </a:lnTo>
                  <a:lnTo>
                    <a:pt x="1438" y="30"/>
                  </a:lnTo>
                  <a:lnTo>
                    <a:pt x="1288" y="90"/>
                  </a:lnTo>
                  <a:lnTo>
                    <a:pt x="1169" y="180"/>
                  </a:lnTo>
                  <a:lnTo>
                    <a:pt x="1049" y="270"/>
                  </a:lnTo>
                  <a:lnTo>
                    <a:pt x="929" y="419"/>
                  </a:lnTo>
                  <a:lnTo>
                    <a:pt x="869" y="569"/>
                  </a:lnTo>
                  <a:lnTo>
                    <a:pt x="659" y="1048"/>
                  </a:lnTo>
                  <a:lnTo>
                    <a:pt x="510" y="1557"/>
                  </a:lnTo>
                  <a:lnTo>
                    <a:pt x="390" y="2066"/>
                  </a:lnTo>
                  <a:lnTo>
                    <a:pt x="270" y="2575"/>
                  </a:lnTo>
                  <a:lnTo>
                    <a:pt x="180" y="3114"/>
                  </a:lnTo>
                  <a:lnTo>
                    <a:pt x="91" y="3623"/>
                  </a:lnTo>
                  <a:lnTo>
                    <a:pt x="31" y="4162"/>
                  </a:lnTo>
                  <a:lnTo>
                    <a:pt x="1" y="4701"/>
                  </a:lnTo>
                  <a:lnTo>
                    <a:pt x="1" y="5749"/>
                  </a:lnTo>
                  <a:lnTo>
                    <a:pt x="31" y="6827"/>
                  </a:lnTo>
                  <a:lnTo>
                    <a:pt x="150" y="7875"/>
                  </a:lnTo>
                  <a:lnTo>
                    <a:pt x="300" y="8893"/>
                  </a:lnTo>
                  <a:lnTo>
                    <a:pt x="360" y="9073"/>
                  </a:lnTo>
                  <a:lnTo>
                    <a:pt x="450" y="9223"/>
                  </a:lnTo>
                  <a:lnTo>
                    <a:pt x="540" y="9343"/>
                  </a:lnTo>
                  <a:lnTo>
                    <a:pt x="659" y="9462"/>
                  </a:lnTo>
                  <a:lnTo>
                    <a:pt x="809" y="9522"/>
                  </a:lnTo>
                  <a:lnTo>
                    <a:pt x="959" y="9582"/>
                  </a:lnTo>
                  <a:lnTo>
                    <a:pt x="1109" y="9612"/>
                  </a:lnTo>
                  <a:lnTo>
                    <a:pt x="1408" y="9612"/>
                  </a:lnTo>
                  <a:lnTo>
                    <a:pt x="1528" y="9552"/>
                  </a:lnTo>
                  <a:lnTo>
                    <a:pt x="1678" y="9492"/>
                  </a:lnTo>
                  <a:lnTo>
                    <a:pt x="1767" y="9402"/>
                  </a:lnTo>
                  <a:lnTo>
                    <a:pt x="1857" y="9283"/>
                  </a:lnTo>
                  <a:lnTo>
                    <a:pt x="1917" y="9163"/>
                  </a:lnTo>
                  <a:lnTo>
                    <a:pt x="1947" y="8983"/>
                  </a:lnTo>
                  <a:lnTo>
                    <a:pt x="1917" y="8804"/>
                  </a:lnTo>
                  <a:lnTo>
                    <a:pt x="1797" y="7815"/>
                  </a:lnTo>
                  <a:lnTo>
                    <a:pt x="1708" y="6827"/>
                  </a:lnTo>
                  <a:lnTo>
                    <a:pt x="1678" y="5839"/>
                  </a:lnTo>
                  <a:lnTo>
                    <a:pt x="1737" y="4851"/>
                  </a:lnTo>
                  <a:lnTo>
                    <a:pt x="1827" y="3893"/>
                  </a:lnTo>
                  <a:lnTo>
                    <a:pt x="1977" y="2905"/>
                  </a:lnTo>
                  <a:lnTo>
                    <a:pt x="2157" y="1946"/>
                  </a:lnTo>
                  <a:lnTo>
                    <a:pt x="2426" y="988"/>
                  </a:lnTo>
                  <a:lnTo>
                    <a:pt x="2456" y="779"/>
                  </a:lnTo>
                  <a:lnTo>
                    <a:pt x="2456" y="629"/>
                  </a:lnTo>
                  <a:lnTo>
                    <a:pt x="2426" y="479"/>
                  </a:lnTo>
                  <a:lnTo>
                    <a:pt x="2366" y="359"/>
                  </a:lnTo>
                  <a:lnTo>
                    <a:pt x="2276" y="240"/>
                  </a:lnTo>
                  <a:lnTo>
                    <a:pt x="2157" y="150"/>
                  </a:lnTo>
                  <a:lnTo>
                    <a:pt x="2037" y="90"/>
                  </a:lnTo>
                  <a:lnTo>
                    <a:pt x="1887" y="3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698;p57">
              <a:extLst>
                <a:ext uri="{FF2B5EF4-FFF2-40B4-BE49-F238E27FC236}">
                  <a16:creationId xmlns:a16="http://schemas.microsoft.com/office/drawing/2014/main" id="{24FC47E9-3FA7-2F26-7BC4-199629CD5659}"/>
                </a:ext>
              </a:extLst>
            </p:cNvPr>
            <p:cNvSpPr/>
            <p:nvPr/>
          </p:nvSpPr>
          <p:spPr>
            <a:xfrm>
              <a:off x="10873531" y="2384299"/>
              <a:ext cx="36781" cy="65096"/>
            </a:xfrm>
            <a:custGeom>
              <a:avLst/>
              <a:gdLst/>
              <a:ahLst/>
              <a:cxnLst/>
              <a:rect l="l" t="t" r="r" b="b"/>
              <a:pathLst>
                <a:path w="5061" h="8954" extrusionOk="0">
                  <a:moveTo>
                    <a:pt x="4162" y="0"/>
                  </a:moveTo>
                  <a:lnTo>
                    <a:pt x="4013" y="60"/>
                  </a:lnTo>
                  <a:lnTo>
                    <a:pt x="3893" y="150"/>
                  </a:lnTo>
                  <a:lnTo>
                    <a:pt x="3743" y="270"/>
                  </a:lnTo>
                  <a:lnTo>
                    <a:pt x="3054" y="1108"/>
                  </a:lnTo>
                  <a:lnTo>
                    <a:pt x="2366" y="1977"/>
                  </a:lnTo>
                  <a:lnTo>
                    <a:pt x="2036" y="2456"/>
                  </a:lnTo>
                  <a:lnTo>
                    <a:pt x="1737" y="2935"/>
                  </a:lnTo>
                  <a:lnTo>
                    <a:pt x="1438" y="3444"/>
                  </a:lnTo>
                  <a:lnTo>
                    <a:pt x="1138" y="3923"/>
                  </a:lnTo>
                  <a:lnTo>
                    <a:pt x="899" y="4432"/>
                  </a:lnTo>
                  <a:lnTo>
                    <a:pt x="659" y="4971"/>
                  </a:lnTo>
                  <a:lnTo>
                    <a:pt x="479" y="5510"/>
                  </a:lnTo>
                  <a:lnTo>
                    <a:pt x="300" y="6019"/>
                  </a:lnTo>
                  <a:lnTo>
                    <a:pt x="150" y="6558"/>
                  </a:lnTo>
                  <a:lnTo>
                    <a:pt x="60" y="7127"/>
                  </a:lnTo>
                  <a:lnTo>
                    <a:pt x="0" y="7666"/>
                  </a:lnTo>
                  <a:lnTo>
                    <a:pt x="0" y="8235"/>
                  </a:lnTo>
                  <a:lnTo>
                    <a:pt x="0" y="8385"/>
                  </a:lnTo>
                  <a:lnTo>
                    <a:pt x="60" y="8534"/>
                  </a:lnTo>
                  <a:lnTo>
                    <a:pt x="150" y="8654"/>
                  </a:lnTo>
                  <a:lnTo>
                    <a:pt x="240" y="8744"/>
                  </a:lnTo>
                  <a:lnTo>
                    <a:pt x="360" y="8834"/>
                  </a:lnTo>
                  <a:lnTo>
                    <a:pt x="479" y="8894"/>
                  </a:lnTo>
                  <a:lnTo>
                    <a:pt x="599" y="8953"/>
                  </a:lnTo>
                  <a:lnTo>
                    <a:pt x="1048" y="8953"/>
                  </a:lnTo>
                  <a:lnTo>
                    <a:pt x="1168" y="8894"/>
                  </a:lnTo>
                  <a:lnTo>
                    <a:pt x="1288" y="8834"/>
                  </a:lnTo>
                  <a:lnTo>
                    <a:pt x="1408" y="8744"/>
                  </a:lnTo>
                  <a:lnTo>
                    <a:pt x="1497" y="8624"/>
                  </a:lnTo>
                  <a:lnTo>
                    <a:pt x="1557" y="8504"/>
                  </a:lnTo>
                  <a:lnTo>
                    <a:pt x="1587" y="8355"/>
                  </a:lnTo>
                  <a:lnTo>
                    <a:pt x="1677" y="7846"/>
                  </a:lnTo>
                  <a:lnTo>
                    <a:pt x="1767" y="7337"/>
                  </a:lnTo>
                  <a:lnTo>
                    <a:pt x="1887" y="6887"/>
                  </a:lnTo>
                  <a:lnTo>
                    <a:pt x="2036" y="6408"/>
                  </a:lnTo>
                  <a:lnTo>
                    <a:pt x="2186" y="5959"/>
                  </a:lnTo>
                  <a:lnTo>
                    <a:pt x="2366" y="5480"/>
                  </a:lnTo>
                  <a:lnTo>
                    <a:pt x="2755" y="4612"/>
                  </a:lnTo>
                  <a:lnTo>
                    <a:pt x="3234" y="3773"/>
                  </a:lnTo>
                  <a:lnTo>
                    <a:pt x="3743" y="2935"/>
                  </a:lnTo>
                  <a:lnTo>
                    <a:pt x="4312" y="2126"/>
                  </a:lnTo>
                  <a:lnTo>
                    <a:pt x="4881" y="1318"/>
                  </a:lnTo>
                  <a:lnTo>
                    <a:pt x="4971" y="1168"/>
                  </a:lnTo>
                  <a:lnTo>
                    <a:pt x="5031" y="1019"/>
                  </a:lnTo>
                  <a:lnTo>
                    <a:pt x="5061" y="869"/>
                  </a:lnTo>
                  <a:lnTo>
                    <a:pt x="5061" y="719"/>
                  </a:lnTo>
                  <a:lnTo>
                    <a:pt x="5031" y="569"/>
                  </a:lnTo>
                  <a:lnTo>
                    <a:pt x="4971" y="420"/>
                  </a:lnTo>
                  <a:lnTo>
                    <a:pt x="4881" y="300"/>
                  </a:lnTo>
                  <a:lnTo>
                    <a:pt x="4791" y="210"/>
                  </a:lnTo>
                  <a:lnTo>
                    <a:pt x="4671" y="120"/>
                  </a:lnTo>
                  <a:lnTo>
                    <a:pt x="4552" y="60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699;p57">
              <a:extLst>
                <a:ext uri="{FF2B5EF4-FFF2-40B4-BE49-F238E27FC236}">
                  <a16:creationId xmlns:a16="http://schemas.microsoft.com/office/drawing/2014/main" id="{E11F2A76-C8FC-5DA1-01F4-A978179C68CD}"/>
                </a:ext>
              </a:extLst>
            </p:cNvPr>
            <p:cNvSpPr/>
            <p:nvPr/>
          </p:nvSpPr>
          <p:spPr>
            <a:xfrm>
              <a:off x="10947093" y="2396924"/>
              <a:ext cx="33518" cy="67706"/>
            </a:xfrm>
            <a:custGeom>
              <a:avLst/>
              <a:gdLst/>
              <a:ahLst/>
              <a:cxnLst/>
              <a:rect l="l" t="t" r="r" b="b"/>
              <a:pathLst>
                <a:path w="4612" h="9313" extrusionOk="0">
                  <a:moveTo>
                    <a:pt x="3803" y="0"/>
                  </a:moveTo>
                  <a:lnTo>
                    <a:pt x="3653" y="30"/>
                  </a:lnTo>
                  <a:lnTo>
                    <a:pt x="3503" y="30"/>
                  </a:lnTo>
                  <a:lnTo>
                    <a:pt x="3384" y="90"/>
                  </a:lnTo>
                  <a:lnTo>
                    <a:pt x="3264" y="180"/>
                  </a:lnTo>
                  <a:lnTo>
                    <a:pt x="3174" y="330"/>
                  </a:lnTo>
                  <a:lnTo>
                    <a:pt x="2605" y="1228"/>
                  </a:lnTo>
                  <a:lnTo>
                    <a:pt x="2066" y="2186"/>
                  </a:lnTo>
                  <a:lnTo>
                    <a:pt x="1557" y="3174"/>
                  </a:lnTo>
                  <a:lnTo>
                    <a:pt x="1108" y="4192"/>
                  </a:lnTo>
                  <a:lnTo>
                    <a:pt x="898" y="4701"/>
                  </a:lnTo>
                  <a:lnTo>
                    <a:pt x="689" y="5240"/>
                  </a:lnTo>
                  <a:lnTo>
                    <a:pt x="509" y="5749"/>
                  </a:lnTo>
                  <a:lnTo>
                    <a:pt x="359" y="6288"/>
                  </a:lnTo>
                  <a:lnTo>
                    <a:pt x="240" y="6827"/>
                  </a:lnTo>
                  <a:lnTo>
                    <a:pt x="150" y="7366"/>
                  </a:lnTo>
                  <a:lnTo>
                    <a:pt x="60" y="7905"/>
                  </a:lnTo>
                  <a:lnTo>
                    <a:pt x="0" y="8444"/>
                  </a:lnTo>
                  <a:lnTo>
                    <a:pt x="0" y="8624"/>
                  </a:lnTo>
                  <a:lnTo>
                    <a:pt x="60" y="8774"/>
                  </a:lnTo>
                  <a:lnTo>
                    <a:pt x="120" y="8923"/>
                  </a:lnTo>
                  <a:lnTo>
                    <a:pt x="180" y="9043"/>
                  </a:lnTo>
                  <a:lnTo>
                    <a:pt x="300" y="9133"/>
                  </a:lnTo>
                  <a:lnTo>
                    <a:pt x="419" y="9223"/>
                  </a:lnTo>
                  <a:lnTo>
                    <a:pt x="539" y="9283"/>
                  </a:lnTo>
                  <a:lnTo>
                    <a:pt x="689" y="9313"/>
                  </a:lnTo>
                  <a:lnTo>
                    <a:pt x="809" y="9313"/>
                  </a:lnTo>
                  <a:lnTo>
                    <a:pt x="958" y="9283"/>
                  </a:lnTo>
                  <a:lnTo>
                    <a:pt x="1108" y="9253"/>
                  </a:lnTo>
                  <a:lnTo>
                    <a:pt x="1228" y="9193"/>
                  </a:lnTo>
                  <a:lnTo>
                    <a:pt x="1348" y="9103"/>
                  </a:lnTo>
                  <a:lnTo>
                    <a:pt x="1437" y="8983"/>
                  </a:lnTo>
                  <a:lnTo>
                    <a:pt x="1527" y="8833"/>
                  </a:lnTo>
                  <a:lnTo>
                    <a:pt x="1587" y="8654"/>
                  </a:lnTo>
                  <a:lnTo>
                    <a:pt x="1827" y="7636"/>
                  </a:lnTo>
                  <a:lnTo>
                    <a:pt x="2126" y="6678"/>
                  </a:lnTo>
                  <a:lnTo>
                    <a:pt x="2426" y="5719"/>
                  </a:lnTo>
                  <a:lnTo>
                    <a:pt x="2755" y="4761"/>
                  </a:lnTo>
                  <a:lnTo>
                    <a:pt x="3144" y="3833"/>
                  </a:lnTo>
                  <a:lnTo>
                    <a:pt x="3563" y="2935"/>
                  </a:lnTo>
                  <a:lnTo>
                    <a:pt x="4013" y="2006"/>
                  </a:lnTo>
                  <a:lnTo>
                    <a:pt x="4522" y="1108"/>
                  </a:lnTo>
                  <a:lnTo>
                    <a:pt x="4581" y="958"/>
                  </a:lnTo>
                  <a:lnTo>
                    <a:pt x="4611" y="809"/>
                  </a:lnTo>
                  <a:lnTo>
                    <a:pt x="4611" y="689"/>
                  </a:lnTo>
                  <a:lnTo>
                    <a:pt x="4581" y="569"/>
                  </a:lnTo>
                  <a:lnTo>
                    <a:pt x="4522" y="419"/>
                  </a:lnTo>
                  <a:lnTo>
                    <a:pt x="4432" y="330"/>
                  </a:lnTo>
                  <a:lnTo>
                    <a:pt x="4312" y="210"/>
                  </a:lnTo>
                  <a:lnTo>
                    <a:pt x="4192" y="150"/>
                  </a:lnTo>
                  <a:lnTo>
                    <a:pt x="4072" y="90"/>
                  </a:lnTo>
                  <a:lnTo>
                    <a:pt x="3923" y="30"/>
                  </a:lnTo>
                  <a:lnTo>
                    <a:pt x="3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700;p57">
              <a:extLst>
                <a:ext uri="{FF2B5EF4-FFF2-40B4-BE49-F238E27FC236}">
                  <a16:creationId xmlns:a16="http://schemas.microsoft.com/office/drawing/2014/main" id="{84DDAD95-8980-D6C9-4850-9F3256F8674D}"/>
                </a:ext>
              </a:extLst>
            </p:cNvPr>
            <p:cNvSpPr/>
            <p:nvPr/>
          </p:nvSpPr>
          <p:spPr>
            <a:xfrm>
              <a:off x="10913790" y="2469397"/>
              <a:ext cx="18721" cy="72496"/>
            </a:xfrm>
            <a:custGeom>
              <a:avLst/>
              <a:gdLst/>
              <a:ahLst/>
              <a:cxnLst/>
              <a:rect l="l" t="t" r="r" b="b"/>
              <a:pathLst>
                <a:path w="2576" h="9972" extrusionOk="0">
                  <a:moveTo>
                    <a:pt x="1767" y="0"/>
                  </a:moveTo>
                  <a:lnTo>
                    <a:pt x="1618" y="30"/>
                  </a:lnTo>
                  <a:lnTo>
                    <a:pt x="1468" y="60"/>
                  </a:lnTo>
                  <a:lnTo>
                    <a:pt x="1348" y="120"/>
                  </a:lnTo>
                  <a:lnTo>
                    <a:pt x="1228" y="210"/>
                  </a:lnTo>
                  <a:lnTo>
                    <a:pt x="1139" y="330"/>
                  </a:lnTo>
                  <a:lnTo>
                    <a:pt x="1049" y="509"/>
                  </a:lnTo>
                  <a:lnTo>
                    <a:pt x="689" y="1587"/>
                  </a:lnTo>
                  <a:lnTo>
                    <a:pt x="420" y="2695"/>
                  </a:lnTo>
                  <a:lnTo>
                    <a:pt x="300" y="3234"/>
                  </a:lnTo>
                  <a:lnTo>
                    <a:pt x="180" y="3803"/>
                  </a:lnTo>
                  <a:lnTo>
                    <a:pt x="121" y="4372"/>
                  </a:lnTo>
                  <a:lnTo>
                    <a:pt x="61" y="4941"/>
                  </a:lnTo>
                  <a:lnTo>
                    <a:pt x="1" y="5540"/>
                  </a:lnTo>
                  <a:lnTo>
                    <a:pt x="1" y="6109"/>
                  </a:lnTo>
                  <a:lnTo>
                    <a:pt x="1" y="6678"/>
                  </a:lnTo>
                  <a:lnTo>
                    <a:pt x="61" y="7247"/>
                  </a:lnTo>
                  <a:lnTo>
                    <a:pt x="121" y="7816"/>
                  </a:lnTo>
                  <a:lnTo>
                    <a:pt x="210" y="8354"/>
                  </a:lnTo>
                  <a:lnTo>
                    <a:pt x="330" y="8923"/>
                  </a:lnTo>
                  <a:lnTo>
                    <a:pt x="480" y="9462"/>
                  </a:lnTo>
                  <a:lnTo>
                    <a:pt x="540" y="9612"/>
                  </a:lnTo>
                  <a:lnTo>
                    <a:pt x="630" y="9732"/>
                  </a:lnTo>
                  <a:lnTo>
                    <a:pt x="749" y="9822"/>
                  </a:lnTo>
                  <a:lnTo>
                    <a:pt x="869" y="9912"/>
                  </a:lnTo>
                  <a:lnTo>
                    <a:pt x="1019" y="9941"/>
                  </a:lnTo>
                  <a:lnTo>
                    <a:pt x="1139" y="9971"/>
                  </a:lnTo>
                  <a:lnTo>
                    <a:pt x="1288" y="9941"/>
                  </a:lnTo>
                  <a:lnTo>
                    <a:pt x="1438" y="9941"/>
                  </a:lnTo>
                  <a:lnTo>
                    <a:pt x="1588" y="9882"/>
                  </a:lnTo>
                  <a:lnTo>
                    <a:pt x="1708" y="9822"/>
                  </a:lnTo>
                  <a:lnTo>
                    <a:pt x="1827" y="9732"/>
                  </a:lnTo>
                  <a:lnTo>
                    <a:pt x="1917" y="9642"/>
                  </a:lnTo>
                  <a:lnTo>
                    <a:pt x="1977" y="9522"/>
                  </a:lnTo>
                  <a:lnTo>
                    <a:pt x="2037" y="9373"/>
                  </a:lnTo>
                  <a:lnTo>
                    <a:pt x="2067" y="9223"/>
                  </a:lnTo>
                  <a:lnTo>
                    <a:pt x="2037" y="9073"/>
                  </a:lnTo>
                  <a:lnTo>
                    <a:pt x="1857" y="8055"/>
                  </a:lnTo>
                  <a:lnTo>
                    <a:pt x="1737" y="7067"/>
                  </a:lnTo>
                  <a:lnTo>
                    <a:pt x="1708" y="6049"/>
                  </a:lnTo>
                  <a:lnTo>
                    <a:pt x="1737" y="5061"/>
                  </a:lnTo>
                  <a:lnTo>
                    <a:pt x="1827" y="4073"/>
                  </a:lnTo>
                  <a:lnTo>
                    <a:pt x="2007" y="3084"/>
                  </a:lnTo>
                  <a:lnTo>
                    <a:pt x="2247" y="2096"/>
                  </a:lnTo>
                  <a:lnTo>
                    <a:pt x="2546" y="1108"/>
                  </a:lnTo>
                  <a:lnTo>
                    <a:pt x="2576" y="929"/>
                  </a:lnTo>
                  <a:lnTo>
                    <a:pt x="2576" y="779"/>
                  </a:lnTo>
                  <a:lnTo>
                    <a:pt x="2546" y="629"/>
                  </a:lnTo>
                  <a:lnTo>
                    <a:pt x="2486" y="479"/>
                  </a:lnTo>
                  <a:lnTo>
                    <a:pt x="2426" y="360"/>
                  </a:lnTo>
                  <a:lnTo>
                    <a:pt x="2306" y="240"/>
                  </a:lnTo>
                  <a:lnTo>
                    <a:pt x="2187" y="150"/>
                  </a:lnTo>
                  <a:lnTo>
                    <a:pt x="2067" y="90"/>
                  </a:lnTo>
                  <a:lnTo>
                    <a:pt x="1917" y="30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01;p57">
              <a:extLst>
                <a:ext uri="{FF2B5EF4-FFF2-40B4-BE49-F238E27FC236}">
                  <a16:creationId xmlns:a16="http://schemas.microsoft.com/office/drawing/2014/main" id="{3DC111B0-C23E-4759-CEB6-02C8D8D3B106}"/>
                </a:ext>
              </a:extLst>
            </p:cNvPr>
            <p:cNvSpPr/>
            <p:nvPr/>
          </p:nvSpPr>
          <p:spPr>
            <a:xfrm>
              <a:off x="10999977" y="2482669"/>
              <a:ext cx="18939" cy="78378"/>
            </a:xfrm>
            <a:custGeom>
              <a:avLst/>
              <a:gdLst/>
              <a:ahLst/>
              <a:cxnLst/>
              <a:rect l="l" t="t" r="r" b="b"/>
              <a:pathLst>
                <a:path w="2606" h="10781" extrusionOk="0">
                  <a:moveTo>
                    <a:pt x="1797" y="1"/>
                  </a:moveTo>
                  <a:lnTo>
                    <a:pt x="1647" y="31"/>
                  </a:lnTo>
                  <a:lnTo>
                    <a:pt x="1498" y="61"/>
                  </a:lnTo>
                  <a:lnTo>
                    <a:pt x="1378" y="121"/>
                  </a:lnTo>
                  <a:lnTo>
                    <a:pt x="1228" y="210"/>
                  </a:lnTo>
                  <a:lnTo>
                    <a:pt x="1138" y="330"/>
                  </a:lnTo>
                  <a:lnTo>
                    <a:pt x="1048" y="480"/>
                  </a:lnTo>
                  <a:lnTo>
                    <a:pt x="988" y="660"/>
                  </a:lnTo>
                  <a:lnTo>
                    <a:pt x="689" y="1857"/>
                  </a:lnTo>
                  <a:lnTo>
                    <a:pt x="420" y="3085"/>
                  </a:lnTo>
                  <a:lnTo>
                    <a:pt x="180" y="4343"/>
                  </a:lnTo>
                  <a:lnTo>
                    <a:pt x="90" y="4971"/>
                  </a:lnTo>
                  <a:lnTo>
                    <a:pt x="30" y="5630"/>
                  </a:lnTo>
                  <a:lnTo>
                    <a:pt x="0" y="6259"/>
                  </a:lnTo>
                  <a:lnTo>
                    <a:pt x="0" y="6888"/>
                  </a:lnTo>
                  <a:lnTo>
                    <a:pt x="30" y="7487"/>
                  </a:lnTo>
                  <a:lnTo>
                    <a:pt x="120" y="8115"/>
                  </a:lnTo>
                  <a:lnTo>
                    <a:pt x="270" y="8714"/>
                  </a:lnTo>
                  <a:lnTo>
                    <a:pt x="450" y="9313"/>
                  </a:lnTo>
                  <a:lnTo>
                    <a:pt x="689" y="9882"/>
                  </a:lnTo>
                  <a:lnTo>
                    <a:pt x="1018" y="10451"/>
                  </a:lnTo>
                  <a:lnTo>
                    <a:pt x="1108" y="10571"/>
                  </a:lnTo>
                  <a:lnTo>
                    <a:pt x="1228" y="10661"/>
                  </a:lnTo>
                  <a:lnTo>
                    <a:pt x="1348" y="10721"/>
                  </a:lnTo>
                  <a:lnTo>
                    <a:pt x="1468" y="10780"/>
                  </a:lnTo>
                  <a:lnTo>
                    <a:pt x="1737" y="10780"/>
                  </a:lnTo>
                  <a:lnTo>
                    <a:pt x="1887" y="10750"/>
                  </a:lnTo>
                  <a:lnTo>
                    <a:pt x="2007" y="10691"/>
                  </a:lnTo>
                  <a:lnTo>
                    <a:pt x="2126" y="10631"/>
                  </a:lnTo>
                  <a:lnTo>
                    <a:pt x="2246" y="10541"/>
                  </a:lnTo>
                  <a:lnTo>
                    <a:pt x="2336" y="10421"/>
                  </a:lnTo>
                  <a:lnTo>
                    <a:pt x="2396" y="10331"/>
                  </a:lnTo>
                  <a:lnTo>
                    <a:pt x="2456" y="10212"/>
                  </a:lnTo>
                  <a:lnTo>
                    <a:pt x="2456" y="10062"/>
                  </a:lnTo>
                  <a:lnTo>
                    <a:pt x="2456" y="9912"/>
                  </a:lnTo>
                  <a:lnTo>
                    <a:pt x="2396" y="9762"/>
                  </a:lnTo>
                  <a:lnTo>
                    <a:pt x="2186" y="9223"/>
                  </a:lnTo>
                  <a:lnTo>
                    <a:pt x="2007" y="8654"/>
                  </a:lnTo>
                  <a:lnTo>
                    <a:pt x="1857" y="8115"/>
                  </a:lnTo>
                  <a:lnTo>
                    <a:pt x="1767" y="7547"/>
                  </a:lnTo>
                  <a:lnTo>
                    <a:pt x="1707" y="7008"/>
                  </a:lnTo>
                  <a:lnTo>
                    <a:pt x="1677" y="6469"/>
                  </a:lnTo>
                  <a:lnTo>
                    <a:pt x="1707" y="5900"/>
                  </a:lnTo>
                  <a:lnTo>
                    <a:pt x="1737" y="5361"/>
                  </a:lnTo>
                  <a:lnTo>
                    <a:pt x="1797" y="4792"/>
                  </a:lnTo>
                  <a:lnTo>
                    <a:pt x="1857" y="4223"/>
                  </a:lnTo>
                  <a:lnTo>
                    <a:pt x="2066" y="3115"/>
                  </a:lnTo>
                  <a:lnTo>
                    <a:pt x="2306" y="2007"/>
                  </a:lnTo>
                  <a:lnTo>
                    <a:pt x="2575" y="869"/>
                  </a:lnTo>
                  <a:lnTo>
                    <a:pt x="2605" y="690"/>
                  </a:lnTo>
                  <a:lnTo>
                    <a:pt x="2575" y="540"/>
                  </a:lnTo>
                  <a:lnTo>
                    <a:pt x="2516" y="390"/>
                  </a:lnTo>
                  <a:lnTo>
                    <a:pt x="2456" y="270"/>
                  </a:lnTo>
                  <a:lnTo>
                    <a:pt x="2366" y="180"/>
                  </a:lnTo>
                  <a:lnTo>
                    <a:pt x="2246" y="91"/>
                  </a:lnTo>
                  <a:lnTo>
                    <a:pt x="2096" y="31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02;p57">
              <a:extLst>
                <a:ext uri="{FF2B5EF4-FFF2-40B4-BE49-F238E27FC236}">
                  <a16:creationId xmlns:a16="http://schemas.microsoft.com/office/drawing/2014/main" id="{4BC40CEA-6354-DBAC-ECE0-182A32E3271A}"/>
                </a:ext>
              </a:extLst>
            </p:cNvPr>
            <p:cNvSpPr/>
            <p:nvPr/>
          </p:nvSpPr>
          <p:spPr>
            <a:xfrm>
              <a:off x="11068095" y="2473532"/>
              <a:ext cx="20465" cy="71406"/>
            </a:xfrm>
            <a:custGeom>
              <a:avLst/>
              <a:gdLst/>
              <a:ahLst/>
              <a:cxnLst/>
              <a:rect l="l" t="t" r="r" b="b"/>
              <a:pathLst>
                <a:path w="2816" h="9822" extrusionOk="0">
                  <a:moveTo>
                    <a:pt x="1857" y="0"/>
                  </a:moveTo>
                  <a:lnTo>
                    <a:pt x="1707" y="30"/>
                  </a:lnTo>
                  <a:lnTo>
                    <a:pt x="1588" y="90"/>
                  </a:lnTo>
                  <a:lnTo>
                    <a:pt x="1468" y="180"/>
                  </a:lnTo>
                  <a:lnTo>
                    <a:pt x="1378" y="300"/>
                  </a:lnTo>
                  <a:lnTo>
                    <a:pt x="1288" y="479"/>
                  </a:lnTo>
                  <a:lnTo>
                    <a:pt x="959" y="1527"/>
                  </a:lnTo>
                  <a:lnTo>
                    <a:pt x="659" y="2605"/>
                  </a:lnTo>
                  <a:lnTo>
                    <a:pt x="390" y="3683"/>
                  </a:lnTo>
                  <a:lnTo>
                    <a:pt x="180" y="4761"/>
                  </a:lnTo>
                  <a:lnTo>
                    <a:pt x="120" y="5300"/>
                  </a:lnTo>
                  <a:lnTo>
                    <a:pt x="61" y="5839"/>
                  </a:lnTo>
                  <a:lnTo>
                    <a:pt x="1" y="6408"/>
                  </a:lnTo>
                  <a:lnTo>
                    <a:pt x="1" y="6947"/>
                  </a:lnTo>
                  <a:lnTo>
                    <a:pt x="1" y="7486"/>
                  </a:lnTo>
                  <a:lnTo>
                    <a:pt x="31" y="8055"/>
                  </a:lnTo>
                  <a:lnTo>
                    <a:pt x="61" y="8594"/>
                  </a:lnTo>
                  <a:lnTo>
                    <a:pt x="150" y="9163"/>
                  </a:lnTo>
                  <a:lnTo>
                    <a:pt x="210" y="9343"/>
                  </a:lnTo>
                  <a:lnTo>
                    <a:pt x="270" y="9462"/>
                  </a:lnTo>
                  <a:lnTo>
                    <a:pt x="360" y="9582"/>
                  </a:lnTo>
                  <a:lnTo>
                    <a:pt x="480" y="9672"/>
                  </a:lnTo>
                  <a:lnTo>
                    <a:pt x="600" y="9762"/>
                  </a:lnTo>
                  <a:lnTo>
                    <a:pt x="749" y="9792"/>
                  </a:lnTo>
                  <a:lnTo>
                    <a:pt x="869" y="9822"/>
                  </a:lnTo>
                  <a:lnTo>
                    <a:pt x="1019" y="9822"/>
                  </a:lnTo>
                  <a:lnTo>
                    <a:pt x="1168" y="9792"/>
                  </a:lnTo>
                  <a:lnTo>
                    <a:pt x="1288" y="9732"/>
                  </a:lnTo>
                  <a:lnTo>
                    <a:pt x="1408" y="9642"/>
                  </a:lnTo>
                  <a:lnTo>
                    <a:pt x="1528" y="9552"/>
                  </a:lnTo>
                  <a:lnTo>
                    <a:pt x="1588" y="9432"/>
                  </a:lnTo>
                  <a:lnTo>
                    <a:pt x="1648" y="9313"/>
                  </a:lnTo>
                  <a:lnTo>
                    <a:pt x="1677" y="9133"/>
                  </a:lnTo>
                  <a:lnTo>
                    <a:pt x="1677" y="8983"/>
                  </a:lnTo>
                  <a:lnTo>
                    <a:pt x="1648" y="8444"/>
                  </a:lnTo>
                  <a:lnTo>
                    <a:pt x="1618" y="7965"/>
                  </a:lnTo>
                  <a:lnTo>
                    <a:pt x="1618" y="6947"/>
                  </a:lnTo>
                  <a:lnTo>
                    <a:pt x="1677" y="5959"/>
                  </a:lnTo>
                  <a:lnTo>
                    <a:pt x="1797" y="4971"/>
                  </a:lnTo>
                  <a:lnTo>
                    <a:pt x="1977" y="4013"/>
                  </a:lnTo>
                  <a:lnTo>
                    <a:pt x="2187" y="3024"/>
                  </a:lnTo>
                  <a:lnTo>
                    <a:pt x="2456" y="2066"/>
                  </a:lnTo>
                  <a:lnTo>
                    <a:pt x="2785" y="1078"/>
                  </a:lnTo>
                  <a:lnTo>
                    <a:pt x="2815" y="928"/>
                  </a:lnTo>
                  <a:lnTo>
                    <a:pt x="2815" y="749"/>
                  </a:lnTo>
                  <a:lnTo>
                    <a:pt x="2785" y="599"/>
                  </a:lnTo>
                  <a:lnTo>
                    <a:pt x="2726" y="449"/>
                  </a:lnTo>
                  <a:lnTo>
                    <a:pt x="2636" y="330"/>
                  </a:lnTo>
                  <a:lnTo>
                    <a:pt x="2546" y="210"/>
                  </a:lnTo>
                  <a:lnTo>
                    <a:pt x="2426" y="120"/>
                  </a:lnTo>
                  <a:lnTo>
                    <a:pt x="2276" y="60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703;p57">
              <a:extLst>
                <a:ext uri="{FF2B5EF4-FFF2-40B4-BE49-F238E27FC236}">
                  <a16:creationId xmlns:a16="http://schemas.microsoft.com/office/drawing/2014/main" id="{42BCD3F1-FB1F-8309-33B3-A5DD9512F147}"/>
                </a:ext>
              </a:extLst>
            </p:cNvPr>
            <p:cNvSpPr/>
            <p:nvPr/>
          </p:nvSpPr>
          <p:spPr>
            <a:xfrm>
              <a:off x="10781471" y="2469615"/>
              <a:ext cx="413906" cy="539652"/>
            </a:xfrm>
            <a:custGeom>
              <a:avLst/>
              <a:gdLst/>
              <a:ahLst/>
              <a:cxnLst/>
              <a:rect l="l" t="t" r="r" b="b"/>
              <a:pathLst>
                <a:path w="56953" h="74230" extrusionOk="0">
                  <a:moveTo>
                    <a:pt x="719" y="0"/>
                  </a:moveTo>
                  <a:lnTo>
                    <a:pt x="569" y="30"/>
                  </a:lnTo>
                  <a:lnTo>
                    <a:pt x="419" y="90"/>
                  </a:lnTo>
                  <a:lnTo>
                    <a:pt x="300" y="180"/>
                  </a:lnTo>
                  <a:lnTo>
                    <a:pt x="180" y="300"/>
                  </a:lnTo>
                  <a:lnTo>
                    <a:pt x="90" y="419"/>
                  </a:lnTo>
                  <a:lnTo>
                    <a:pt x="30" y="569"/>
                  </a:lnTo>
                  <a:lnTo>
                    <a:pt x="0" y="749"/>
                  </a:lnTo>
                  <a:lnTo>
                    <a:pt x="0" y="899"/>
                  </a:lnTo>
                  <a:lnTo>
                    <a:pt x="30" y="1108"/>
                  </a:lnTo>
                  <a:lnTo>
                    <a:pt x="270" y="1887"/>
                  </a:lnTo>
                  <a:lnTo>
                    <a:pt x="479" y="2695"/>
                  </a:lnTo>
                  <a:lnTo>
                    <a:pt x="659" y="3474"/>
                  </a:lnTo>
                  <a:lnTo>
                    <a:pt x="839" y="4282"/>
                  </a:lnTo>
                  <a:lnTo>
                    <a:pt x="1108" y="5869"/>
                  </a:lnTo>
                  <a:lnTo>
                    <a:pt x="1348" y="7516"/>
                  </a:lnTo>
                  <a:lnTo>
                    <a:pt x="1527" y="9133"/>
                  </a:lnTo>
                  <a:lnTo>
                    <a:pt x="1677" y="10750"/>
                  </a:lnTo>
                  <a:lnTo>
                    <a:pt x="1797" y="12397"/>
                  </a:lnTo>
                  <a:lnTo>
                    <a:pt x="1887" y="14014"/>
                  </a:lnTo>
                  <a:lnTo>
                    <a:pt x="2096" y="17337"/>
                  </a:lnTo>
                  <a:lnTo>
                    <a:pt x="2366" y="20661"/>
                  </a:lnTo>
                  <a:lnTo>
                    <a:pt x="2935" y="27249"/>
                  </a:lnTo>
                  <a:lnTo>
                    <a:pt x="3533" y="34345"/>
                  </a:lnTo>
                  <a:lnTo>
                    <a:pt x="4162" y="41442"/>
                  </a:lnTo>
                  <a:lnTo>
                    <a:pt x="4252" y="42610"/>
                  </a:lnTo>
                  <a:lnTo>
                    <a:pt x="4312" y="43807"/>
                  </a:lnTo>
                  <a:lnTo>
                    <a:pt x="4342" y="44975"/>
                  </a:lnTo>
                  <a:lnTo>
                    <a:pt x="4342" y="46143"/>
                  </a:lnTo>
                  <a:lnTo>
                    <a:pt x="4372" y="48508"/>
                  </a:lnTo>
                  <a:lnTo>
                    <a:pt x="4372" y="49706"/>
                  </a:lnTo>
                  <a:lnTo>
                    <a:pt x="4402" y="50874"/>
                  </a:lnTo>
                  <a:lnTo>
                    <a:pt x="4462" y="51862"/>
                  </a:lnTo>
                  <a:lnTo>
                    <a:pt x="4522" y="52850"/>
                  </a:lnTo>
                  <a:lnTo>
                    <a:pt x="4641" y="53838"/>
                  </a:lnTo>
                  <a:lnTo>
                    <a:pt x="4791" y="54856"/>
                  </a:lnTo>
                  <a:lnTo>
                    <a:pt x="4911" y="55336"/>
                  </a:lnTo>
                  <a:lnTo>
                    <a:pt x="5031" y="55815"/>
                  </a:lnTo>
                  <a:lnTo>
                    <a:pt x="5180" y="56294"/>
                  </a:lnTo>
                  <a:lnTo>
                    <a:pt x="5330" y="56773"/>
                  </a:lnTo>
                  <a:lnTo>
                    <a:pt x="5510" y="57222"/>
                  </a:lnTo>
                  <a:lnTo>
                    <a:pt x="5719" y="57671"/>
                  </a:lnTo>
                  <a:lnTo>
                    <a:pt x="5959" y="58120"/>
                  </a:lnTo>
                  <a:lnTo>
                    <a:pt x="6198" y="58539"/>
                  </a:lnTo>
                  <a:lnTo>
                    <a:pt x="6528" y="58959"/>
                  </a:lnTo>
                  <a:lnTo>
                    <a:pt x="6857" y="59348"/>
                  </a:lnTo>
                  <a:lnTo>
                    <a:pt x="7217" y="59647"/>
                  </a:lnTo>
                  <a:lnTo>
                    <a:pt x="7606" y="59917"/>
                  </a:lnTo>
                  <a:lnTo>
                    <a:pt x="8025" y="60126"/>
                  </a:lnTo>
                  <a:lnTo>
                    <a:pt x="8474" y="60306"/>
                  </a:lnTo>
                  <a:lnTo>
                    <a:pt x="8953" y="60426"/>
                  </a:lnTo>
                  <a:lnTo>
                    <a:pt x="9492" y="60516"/>
                  </a:lnTo>
                  <a:lnTo>
                    <a:pt x="9852" y="60576"/>
                  </a:lnTo>
                  <a:lnTo>
                    <a:pt x="10151" y="60695"/>
                  </a:lnTo>
                  <a:lnTo>
                    <a:pt x="10450" y="60845"/>
                  </a:lnTo>
                  <a:lnTo>
                    <a:pt x="10660" y="61025"/>
                  </a:lnTo>
                  <a:lnTo>
                    <a:pt x="10870" y="61234"/>
                  </a:lnTo>
                  <a:lnTo>
                    <a:pt x="11049" y="61444"/>
                  </a:lnTo>
                  <a:lnTo>
                    <a:pt x="11169" y="61713"/>
                  </a:lnTo>
                  <a:lnTo>
                    <a:pt x="11289" y="61983"/>
                  </a:lnTo>
                  <a:lnTo>
                    <a:pt x="11379" y="62282"/>
                  </a:lnTo>
                  <a:lnTo>
                    <a:pt x="11439" y="62582"/>
                  </a:lnTo>
                  <a:lnTo>
                    <a:pt x="11528" y="63241"/>
                  </a:lnTo>
                  <a:lnTo>
                    <a:pt x="11588" y="63899"/>
                  </a:lnTo>
                  <a:lnTo>
                    <a:pt x="11618" y="64558"/>
                  </a:lnTo>
                  <a:lnTo>
                    <a:pt x="11708" y="65636"/>
                  </a:lnTo>
                  <a:lnTo>
                    <a:pt x="11828" y="66684"/>
                  </a:lnTo>
                  <a:lnTo>
                    <a:pt x="12007" y="67732"/>
                  </a:lnTo>
                  <a:lnTo>
                    <a:pt x="12127" y="68241"/>
                  </a:lnTo>
                  <a:lnTo>
                    <a:pt x="12277" y="68780"/>
                  </a:lnTo>
                  <a:lnTo>
                    <a:pt x="12427" y="69259"/>
                  </a:lnTo>
                  <a:lnTo>
                    <a:pt x="12576" y="69768"/>
                  </a:lnTo>
                  <a:lnTo>
                    <a:pt x="12786" y="70277"/>
                  </a:lnTo>
                  <a:lnTo>
                    <a:pt x="12996" y="70756"/>
                  </a:lnTo>
                  <a:lnTo>
                    <a:pt x="13235" y="71235"/>
                  </a:lnTo>
                  <a:lnTo>
                    <a:pt x="13505" y="71685"/>
                  </a:lnTo>
                  <a:lnTo>
                    <a:pt x="13774" y="72164"/>
                  </a:lnTo>
                  <a:lnTo>
                    <a:pt x="14074" y="72583"/>
                  </a:lnTo>
                  <a:lnTo>
                    <a:pt x="14373" y="72942"/>
                  </a:lnTo>
                  <a:lnTo>
                    <a:pt x="14672" y="73242"/>
                  </a:lnTo>
                  <a:lnTo>
                    <a:pt x="15002" y="73511"/>
                  </a:lnTo>
                  <a:lnTo>
                    <a:pt x="15361" y="73721"/>
                  </a:lnTo>
                  <a:lnTo>
                    <a:pt x="15720" y="73930"/>
                  </a:lnTo>
                  <a:lnTo>
                    <a:pt x="16110" y="74080"/>
                  </a:lnTo>
                  <a:lnTo>
                    <a:pt x="16499" y="74170"/>
                  </a:lnTo>
                  <a:lnTo>
                    <a:pt x="16888" y="74230"/>
                  </a:lnTo>
                  <a:lnTo>
                    <a:pt x="17278" y="74230"/>
                  </a:lnTo>
                  <a:lnTo>
                    <a:pt x="17667" y="74170"/>
                  </a:lnTo>
                  <a:lnTo>
                    <a:pt x="18026" y="74050"/>
                  </a:lnTo>
                  <a:lnTo>
                    <a:pt x="18385" y="73900"/>
                  </a:lnTo>
                  <a:lnTo>
                    <a:pt x="18715" y="73661"/>
                  </a:lnTo>
                  <a:lnTo>
                    <a:pt x="19044" y="73361"/>
                  </a:lnTo>
                  <a:lnTo>
                    <a:pt x="19314" y="73002"/>
                  </a:lnTo>
                  <a:lnTo>
                    <a:pt x="19553" y="72583"/>
                  </a:lnTo>
                  <a:lnTo>
                    <a:pt x="19703" y="72224"/>
                  </a:lnTo>
                  <a:lnTo>
                    <a:pt x="19823" y="71834"/>
                  </a:lnTo>
                  <a:lnTo>
                    <a:pt x="19913" y="71445"/>
                  </a:lnTo>
                  <a:lnTo>
                    <a:pt x="19972" y="71056"/>
                  </a:lnTo>
                  <a:lnTo>
                    <a:pt x="20002" y="70637"/>
                  </a:lnTo>
                  <a:lnTo>
                    <a:pt x="20002" y="70217"/>
                  </a:lnTo>
                  <a:lnTo>
                    <a:pt x="19972" y="69798"/>
                  </a:lnTo>
                  <a:lnTo>
                    <a:pt x="19942" y="69379"/>
                  </a:lnTo>
                  <a:lnTo>
                    <a:pt x="19823" y="68541"/>
                  </a:lnTo>
                  <a:lnTo>
                    <a:pt x="19643" y="67732"/>
                  </a:lnTo>
                  <a:lnTo>
                    <a:pt x="19284" y="66175"/>
                  </a:lnTo>
                  <a:lnTo>
                    <a:pt x="19044" y="65217"/>
                  </a:lnTo>
                  <a:lnTo>
                    <a:pt x="18924" y="64678"/>
                  </a:lnTo>
                  <a:lnTo>
                    <a:pt x="18835" y="64079"/>
                  </a:lnTo>
                  <a:lnTo>
                    <a:pt x="18775" y="63510"/>
                  </a:lnTo>
                  <a:lnTo>
                    <a:pt x="18775" y="63241"/>
                  </a:lnTo>
                  <a:lnTo>
                    <a:pt x="18835" y="62971"/>
                  </a:lnTo>
                  <a:lnTo>
                    <a:pt x="18865" y="62732"/>
                  </a:lnTo>
                  <a:lnTo>
                    <a:pt x="18954" y="62522"/>
                  </a:lnTo>
                  <a:lnTo>
                    <a:pt x="19104" y="62342"/>
                  </a:lnTo>
                  <a:lnTo>
                    <a:pt x="19254" y="62163"/>
                  </a:lnTo>
                  <a:lnTo>
                    <a:pt x="19284" y="62163"/>
                  </a:lnTo>
                  <a:lnTo>
                    <a:pt x="19374" y="62193"/>
                  </a:lnTo>
                  <a:lnTo>
                    <a:pt x="19613" y="62312"/>
                  </a:lnTo>
                  <a:lnTo>
                    <a:pt x="20302" y="62762"/>
                  </a:lnTo>
                  <a:lnTo>
                    <a:pt x="21020" y="63271"/>
                  </a:lnTo>
                  <a:lnTo>
                    <a:pt x="21290" y="63450"/>
                  </a:lnTo>
                  <a:lnTo>
                    <a:pt x="21470" y="63540"/>
                  </a:lnTo>
                  <a:lnTo>
                    <a:pt x="21709" y="63600"/>
                  </a:lnTo>
                  <a:lnTo>
                    <a:pt x="21949" y="63660"/>
                  </a:lnTo>
                  <a:lnTo>
                    <a:pt x="22188" y="63690"/>
                  </a:lnTo>
                  <a:lnTo>
                    <a:pt x="22637" y="63690"/>
                  </a:lnTo>
                  <a:lnTo>
                    <a:pt x="22847" y="63660"/>
                  </a:lnTo>
                  <a:lnTo>
                    <a:pt x="23236" y="63570"/>
                  </a:lnTo>
                  <a:lnTo>
                    <a:pt x="23596" y="63390"/>
                  </a:lnTo>
                  <a:lnTo>
                    <a:pt x="23955" y="63181"/>
                  </a:lnTo>
                  <a:lnTo>
                    <a:pt x="24254" y="62911"/>
                  </a:lnTo>
                  <a:lnTo>
                    <a:pt x="24524" y="62612"/>
                  </a:lnTo>
                  <a:lnTo>
                    <a:pt x="24763" y="62282"/>
                  </a:lnTo>
                  <a:lnTo>
                    <a:pt x="25003" y="61893"/>
                  </a:lnTo>
                  <a:lnTo>
                    <a:pt x="25183" y="61504"/>
                  </a:lnTo>
                  <a:lnTo>
                    <a:pt x="25362" y="61085"/>
                  </a:lnTo>
                  <a:lnTo>
                    <a:pt x="25512" y="60665"/>
                  </a:lnTo>
                  <a:lnTo>
                    <a:pt x="25632" y="60246"/>
                  </a:lnTo>
                  <a:lnTo>
                    <a:pt x="25722" y="59827"/>
                  </a:lnTo>
                  <a:lnTo>
                    <a:pt x="25781" y="59408"/>
                  </a:lnTo>
                  <a:lnTo>
                    <a:pt x="25931" y="58300"/>
                  </a:lnTo>
                  <a:lnTo>
                    <a:pt x="25991" y="57761"/>
                  </a:lnTo>
                  <a:lnTo>
                    <a:pt x="26141" y="57252"/>
                  </a:lnTo>
                  <a:lnTo>
                    <a:pt x="26231" y="57012"/>
                  </a:lnTo>
                  <a:lnTo>
                    <a:pt x="26320" y="56773"/>
                  </a:lnTo>
                  <a:lnTo>
                    <a:pt x="26440" y="56563"/>
                  </a:lnTo>
                  <a:lnTo>
                    <a:pt x="26620" y="56384"/>
                  </a:lnTo>
                  <a:lnTo>
                    <a:pt x="26800" y="56204"/>
                  </a:lnTo>
                  <a:lnTo>
                    <a:pt x="27009" y="56024"/>
                  </a:lnTo>
                  <a:lnTo>
                    <a:pt x="27249" y="55904"/>
                  </a:lnTo>
                  <a:lnTo>
                    <a:pt x="27548" y="55785"/>
                  </a:lnTo>
                  <a:lnTo>
                    <a:pt x="28117" y="55635"/>
                  </a:lnTo>
                  <a:lnTo>
                    <a:pt x="28656" y="55485"/>
                  </a:lnTo>
                  <a:lnTo>
                    <a:pt x="29195" y="55336"/>
                  </a:lnTo>
                  <a:lnTo>
                    <a:pt x="29704" y="55186"/>
                  </a:lnTo>
                  <a:lnTo>
                    <a:pt x="30183" y="54976"/>
                  </a:lnTo>
                  <a:lnTo>
                    <a:pt x="30632" y="54737"/>
                  </a:lnTo>
                  <a:lnTo>
                    <a:pt x="30872" y="54557"/>
                  </a:lnTo>
                  <a:lnTo>
                    <a:pt x="31111" y="54377"/>
                  </a:lnTo>
                  <a:lnTo>
                    <a:pt x="31321" y="54168"/>
                  </a:lnTo>
                  <a:lnTo>
                    <a:pt x="31531" y="53928"/>
                  </a:lnTo>
                  <a:lnTo>
                    <a:pt x="31770" y="53659"/>
                  </a:lnTo>
                  <a:lnTo>
                    <a:pt x="31950" y="53389"/>
                  </a:lnTo>
                  <a:lnTo>
                    <a:pt x="32100" y="53090"/>
                  </a:lnTo>
                  <a:lnTo>
                    <a:pt x="32249" y="52790"/>
                  </a:lnTo>
                  <a:lnTo>
                    <a:pt x="32369" y="52491"/>
                  </a:lnTo>
                  <a:lnTo>
                    <a:pt x="32459" y="52162"/>
                  </a:lnTo>
                  <a:lnTo>
                    <a:pt x="32609" y="51533"/>
                  </a:lnTo>
                  <a:lnTo>
                    <a:pt x="32728" y="50874"/>
                  </a:lnTo>
                  <a:lnTo>
                    <a:pt x="32818" y="50215"/>
                  </a:lnTo>
                  <a:lnTo>
                    <a:pt x="32938" y="49556"/>
                  </a:lnTo>
                  <a:lnTo>
                    <a:pt x="33088" y="48928"/>
                  </a:lnTo>
                  <a:lnTo>
                    <a:pt x="33207" y="48598"/>
                  </a:lnTo>
                  <a:lnTo>
                    <a:pt x="33327" y="48299"/>
                  </a:lnTo>
                  <a:lnTo>
                    <a:pt x="33507" y="47999"/>
                  </a:lnTo>
                  <a:lnTo>
                    <a:pt x="33687" y="47700"/>
                  </a:lnTo>
                  <a:lnTo>
                    <a:pt x="34076" y="47101"/>
                  </a:lnTo>
                  <a:lnTo>
                    <a:pt x="34555" y="46532"/>
                  </a:lnTo>
                  <a:lnTo>
                    <a:pt x="35034" y="45993"/>
                  </a:lnTo>
                  <a:lnTo>
                    <a:pt x="35543" y="45454"/>
                  </a:lnTo>
                  <a:lnTo>
                    <a:pt x="36501" y="44466"/>
                  </a:lnTo>
                  <a:lnTo>
                    <a:pt x="37549" y="43268"/>
                  </a:lnTo>
                  <a:lnTo>
                    <a:pt x="38567" y="42071"/>
                  </a:lnTo>
                  <a:lnTo>
                    <a:pt x="40633" y="39645"/>
                  </a:lnTo>
                  <a:lnTo>
                    <a:pt x="42670" y="37190"/>
                  </a:lnTo>
                  <a:lnTo>
                    <a:pt x="43688" y="35992"/>
                  </a:lnTo>
                  <a:lnTo>
                    <a:pt x="44736" y="34794"/>
                  </a:lnTo>
                  <a:lnTo>
                    <a:pt x="45724" y="33627"/>
                  </a:lnTo>
                  <a:lnTo>
                    <a:pt x="46712" y="32489"/>
                  </a:lnTo>
                  <a:lnTo>
                    <a:pt x="47670" y="31321"/>
                  </a:lnTo>
                  <a:lnTo>
                    <a:pt x="48598" y="30123"/>
                  </a:lnTo>
                  <a:lnTo>
                    <a:pt x="49527" y="28896"/>
                  </a:lnTo>
                  <a:lnTo>
                    <a:pt x="50395" y="27668"/>
                  </a:lnTo>
                  <a:lnTo>
                    <a:pt x="51233" y="26410"/>
                  </a:lnTo>
                  <a:lnTo>
                    <a:pt x="52012" y="25093"/>
                  </a:lnTo>
                  <a:lnTo>
                    <a:pt x="52731" y="23895"/>
                  </a:lnTo>
                  <a:lnTo>
                    <a:pt x="53419" y="22637"/>
                  </a:lnTo>
                  <a:lnTo>
                    <a:pt x="53749" y="22009"/>
                  </a:lnTo>
                  <a:lnTo>
                    <a:pt x="54048" y="21350"/>
                  </a:lnTo>
                  <a:lnTo>
                    <a:pt x="54347" y="20721"/>
                  </a:lnTo>
                  <a:lnTo>
                    <a:pt x="54587" y="20062"/>
                  </a:lnTo>
                  <a:lnTo>
                    <a:pt x="54916" y="19014"/>
                  </a:lnTo>
                  <a:lnTo>
                    <a:pt x="55096" y="18475"/>
                  </a:lnTo>
                  <a:lnTo>
                    <a:pt x="55306" y="17906"/>
                  </a:lnTo>
                  <a:lnTo>
                    <a:pt x="55545" y="17367"/>
                  </a:lnTo>
                  <a:lnTo>
                    <a:pt x="55665" y="17128"/>
                  </a:lnTo>
                  <a:lnTo>
                    <a:pt x="55815" y="16888"/>
                  </a:lnTo>
                  <a:lnTo>
                    <a:pt x="55994" y="16649"/>
                  </a:lnTo>
                  <a:lnTo>
                    <a:pt x="56174" y="16469"/>
                  </a:lnTo>
                  <a:lnTo>
                    <a:pt x="56354" y="16289"/>
                  </a:lnTo>
                  <a:lnTo>
                    <a:pt x="56563" y="16140"/>
                  </a:lnTo>
                  <a:lnTo>
                    <a:pt x="56743" y="15990"/>
                  </a:lnTo>
                  <a:lnTo>
                    <a:pt x="56863" y="15840"/>
                  </a:lnTo>
                  <a:lnTo>
                    <a:pt x="56923" y="15691"/>
                  </a:lnTo>
                  <a:lnTo>
                    <a:pt x="56953" y="15541"/>
                  </a:lnTo>
                  <a:lnTo>
                    <a:pt x="56953" y="15361"/>
                  </a:lnTo>
                  <a:lnTo>
                    <a:pt x="56923" y="15211"/>
                  </a:lnTo>
                  <a:lnTo>
                    <a:pt x="56863" y="15062"/>
                  </a:lnTo>
                  <a:lnTo>
                    <a:pt x="56743" y="14912"/>
                  </a:lnTo>
                  <a:lnTo>
                    <a:pt x="56653" y="14792"/>
                  </a:lnTo>
                  <a:lnTo>
                    <a:pt x="56503" y="14672"/>
                  </a:lnTo>
                  <a:lnTo>
                    <a:pt x="56354" y="14583"/>
                  </a:lnTo>
                  <a:lnTo>
                    <a:pt x="56174" y="14523"/>
                  </a:lnTo>
                  <a:lnTo>
                    <a:pt x="55994" y="14493"/>
                  </a:lnTo>
                  <a:lnTo>
                    <a:pt x="55815" y="14523"/>
                  </a:lnTo>
                  <a:lnTo>
                    <a:pt x="55635" y="14553"/>
                  </a:lnTo>
                  <a:lnTo>
                    <a:pt x="55455" y="14643"/>
                  </a:lnTo>
                  <a:lnTo>
                    <a:pt x="55096" y="14912"/>
                  </a:lnTo>
                  <a:lnTo>
                    <a:pt x="54767" y="15241"/>
                  </a:lnTo>
                  <a:lnTo>
                    <a:pt x="54497" y="15601"/>
                  </a:lnTo>
                  <a:lnTo>
                    <a:pt x="54258" y="15990"/>
                  </a:lnTo>
                  <a:lnTo>
                    <a:pt x="54018" y="16379"/>
                  </a:lnTo>
                  <a:lnTo>
                    <a:pt x="53838" y="16798"/>
                  </a:lnTo>
                  <a:lnTo>
                    <a:pt x="53479" y="17637"/>
                  </a:lnTo>
                  <a:lnTo>
                    <a:pt x="53000" y="18924"/>
                  </a:lnTo>
                  <a:lnTo>
                    <a:pt x="52461" y="20152"/>
                  </a:lnTo>
                  <a:lnTo>
                    <a:pt x="51922" y="21380"/>
                  </a:lnTo>
                  <a:lnTo>
                    <a:pt x="51293" y="22578"/>
                  </a:lnTo>
                  <a:lnTo>
                    <a:pt x="50485" y="24045"/>
                  </a:lnTo>
                  <a:lnTo>
                    <a:pt x="49646" y="25422"/>
                  </a:lnTo>
                  <a:lnTo>
                    <a:pt x="48748" y="26800"/>
                  </a:lnTo>
                  <a:lnTo>
                    <a:pt x="47790" y="28117"/>
                  </a:lnTo>
                  <a:lnTo>
                    <a:pt x="46802" y="29405"/>
                  </a:lnTo>
                  <a:lnTo>
                    <a:pt x="45784" y="30692"/>
                  </a:lnTo>
                  <a:lnTo>
                    <a:pt x="44736" y="31950"/>
                  </a:lnTo>
                  <a:lnTo>
                    <a:pt x="43658" y="33177"/>
                  </a:lnTo>
                  <a:lnTo>
                    <a:pt x="41592" y="35633"/>
                  </a:lnTo>
                  <a:lnTo>
                    <a:pt x="39496" y="38088"/>
                  </a:lnTo>
                  <a:lnTo>
                    <a:pt x="37429" y="40544"/>
                  </a:lnTo>
                  <a:lnTo>
                    <a:pt x="35363" y="42999"/>
                  </a:lnTo>
                  <a:lnTo>
                    <a:pt x="34435" y="44017"/>
                  </a:lnTo>
                  <a:lnTo>
                    <a:pt x="33537" y="45035"/>
                  </a:lnTo>
                  <a:lnTo>
                    <a:pt x="33088" y="45544"/>
                  </a:lnTo>
                  <a:lnTo>
                    <a:pt x="32668" y="46083"/>
                  </a:lnTo>
                  <a:lnTo>
                    <a:pt x="32279" y="46622"/>
                  </a:lnTo>
                  <a:lnTo>
                    <a:pt x="31890" y="47191"/>
                  </a:lnTo>
                  <a:lnTo>
                    <a:pt x="31710" y="47520"/>
                  </a:lnTo>
                  <a:lnTo>
                    <a:pt x="31561" y="47880"/>
                  </a:lnTo>
                  <a:lnTo>
                    <a:pt x="31441" y="48239"/>
                  </a:lnTo>
                  <a:lnTo>
                    <a:pt x="31321" y="48598"/>
                  </a:lnTo>
                  <a:lnTo>
                    <a:pt x="31171" y="49347"/>
                  </a:lnTo>
                  <a:lnTo>
                    <a:pt x="31051" y="50125"/>
                  </a:lnTo>
                  <a:lnTo>
                    <a:pt x="30932" y="50874"/>
                  </a:lnTo>
                  <a:lnTo>
                    <a:pt x="30842" y="51233"/>
                  </a:lnTo>
                  <a:lnTo>
                    <a:pt x="30722" y="51593"/>
                  </a:lnTo>
                  <a:lnTo>
                    <a:pt x="30602" y="51952"/>
                  </a:lnTo>
                  <a:lnTo>
                    <a:pt x="30453" y="52281"/>
                  </a:lnTo>
                  <a:lnTo>
                    <a:pt x="30243" y="52611"/>
                  </a:lnTo>
                  <a:lnTo>
                    <a:pt x="30033" y="52910"/>
                  </a:lnTo>
                  <a:lnTo>
                    <a:pt x="29824" y="53090"/>
                  </a:lnTo>
                  <a:lnTo>
                    <a:pt x="29614" y="53269"/>
                  </a:lnTo>
                  <a:lnTo>
                    <a:pt x="29405" y="53389"/>
                  </a:lnTo>
                  <a:lnTo>
                    <a:pt x="29165" y="53509"/>
                  </a:lnTo>
                  <a:lnTo>
                    <a:pt x="28926" y="53629"/>
                  </a:lnTo>
                  <a:lnTo>
                    <a:pt x="28656" y="53689"/>
                  </a:lnTo>
                  <a:lnTo>
                    <a:pt x="28117" y="53838"/>
                  </a:lnTo>
                  <a:lnTo>
                    <a:pt x="27039" y="54078"/>
                  </a:lnTo>
                  <a:lnTo>
                    <a:pt x="26530" y="54228"/>
                  </a:lnTo>
                  <a:lnTo>
                    <a:pt x="26261" y="54317"/>
                  </a:lnTo>
                  <a:lnTo>
                    <a:pt x="26021" y="54437"/>
                  </a:lnTo>
                  <a:lnTo>
                    <a:pt x="25811" y="54587"/>
                  </a:lnTo>
                  <a:lnTo>
                    <a:pt x="25632" y="54707"/>
                  </a:lnTo>
                  <a:lnTo>
                    <a:pt x="25452" y="54886"/>
                  </a:lnTo>
                  <a:lnTo>
                    <a:pt x="25272" y="55036"/>
                  </a:lnTo>
                  <a:lnTo>
                    <a:pt x="24973" y="55425"/>
                  </a:lnTo>
                  <a:lnTo>
                    <a:pt x="24733" y="55845"/>
                  </a:lnTo>
                  <a:lnTo>
                    <a:pt x="24524" y="56264"/>
                  </a:lnTo>
                  <a:lnTo>
                    <a:pt x="24374" y="56743"/>
                  </a:lnTo>
                  <a:lnTo>
                    <a:pt x="24254" y="57222"/>
                  </a:lnTo>
                  <a:lnTo>
                    <a:pt x="24165" y="57701"/>
                  </a:lnTo>
                  <a:lnTo>
                    <a:pt x="24105" y="58180"/>
                  </a:lnTo>
                  <a:lnTo>
                    <a:pt x="24075" y="58689"/>
                  </a:lnTo>
                  <a:lnTo>
                    <a:pt x="24015" y="59198"/>
                  </a:lnTo>
                  <a:lnTo>
                    <a:pt x="23925" y="59707"/>
                  </a:lnTo>
                  <a:lnTo>
                    <a:pt x="23835" y="60216"/>
                  </a:lnTo>
                  <a:lnTo>
                    <a:pt x="23655" y="60695"/>
                  </a:lnTo>
                  <a:lnTo>
                    <a:pt x="23566" y="60905"/>
                  </a:lnTo>
                  <a:lnTo>
                    <a:pt x="23446" y="61145"/>
                  </a:lnTo>
                  <a:lnTo>
                    <a:pt x="23296" y="61324"/>
                  </a:lnTo>
                  <a:lnTo>
                    <a:pt x="23116" y="61504"/>
                  </a:lnTo>
                  <a:lnTo>
                    <a:pt x="22937" y="61684"/>
                  </a:lnTo>
                  <a:lnTo>
                    <a:pt x="22757" y="61773"/>
                  </a:lnTo>
                  <a:lnTo>
                    <a:pt x="22578" y="61833"/>
                  </a:lnTo>
                  <a:lnTo>
                    <a:pt x="22368" y="61833"/>
                  </a:lnTo>
                  <a:lnTo>
                    <a:pt x="22158" y="61803"/>
                  </a:lnTo>
                  <a:lnTo>
                    <a:pt x="21979" y="61743"/>
                  </a:lnTo>
                  <a:lnTo>
                    <a:pt x="21769" y="61654"/>
                  </a:lnTo>
                  <a:lnTo>
                    <a:pt x="21589" y="61534"/>
                  </a:lnTo>
                  <a:lnTo>
                    <a:pt x="21200" y="61264"/>
                  </a:lnTo>
                  <a:lnTo>
                    <a:pt x="20811" y="60965"/>
                  </a:lnTo>
                  <a:lnTo>
                    <a:pt x="20452" y="60695"/>
                  </a:lnTo>
                  <a:lnTo>
                    <a:pt x="20122" y="60516"/>
                  </a:lnTo>
                  <a:lnTo>
                    <a:pt x="19972" y="60426"/>
                  </a:lnTo>
                  <a:lnTo>
                    <a:pt x="19793" y="60366"/>
                  </a:lnTo>
                  <a:lnTo>
                    <a:pt x="19463" y="60306"/>
                  </a:lnTo>
                  <a:lnTo>
                    <a:pt x="19134" y="60306"/>
                  </a:lnTo>
                  <a:lnTo>
                    <a:pt x="18805" y="60396"/>
                  </a:lnTo>
                  <a:lnTo>
                    <a:pt x="18505" y="60516"/>
                  </a:lnTo>
                  <a:lnTo>
                    <a:pt x="18206" y="60695"/>
                  </a:lnTo>
                  <a:lnTo>
                    <a:pt x="17936" y="60905"/>
                  </a:lnTo>
                  <a:lnTo>
                    <a:pt x="17697" y="61145"/>
                  </a:lnTo>
                  <a:lnTo>
                    <a:pt x="17517" y="61354"/>
                  </a:lnTo>
                  <a:lnTo>
                    <a:pt x="17397" y="61564"/>
                  </a:lnTo>
                  <a:lnTo>
                    <a:pt x="17278" y="61773"/>
                  </a:lnTo>
                  <a:lnTo>
                    <a:pt x="17188" y="61983"/>
                  </a:lnTo>
                  <a:lnTo>
                    <a:pt x="17128" y="62223"/>
                  </a:lnTo>
                  <a:lnTo>
                    <a:pt x="17068" y="62462"/>
                  </a:lnTo>
                  <a:lnTo>
                    <a:pt x="17008" y="62941"/>
                  </a:lnTo>
                  <a:lnTo>
                    <a:pt x="17008" y="63450"/>
                  </a:lnTo>
                  <a:lnTo>
                    <a:pt x="17038" y="63959"/>
                  </a:lnTo>
                  <a:lnTo>
                    <a:pt x="17098" y="64438"/>
                  </a:lnTo>
                  <a:lnTo>
                    <a:pt x="17158" y="64917"/>
                  </a:lnTo>
                  <a:lnTo>
                    <a:pt x="17337" y="65636"/>
                  </a:lnTo>
                  <a:lnTo>
                    <a:pt x="17577" y="66564"/>
                  </a:lnTo>
                  <a:lnTo>
                    <a:pt x="17846" y="67612"/>
                  </a:lnTo>
                  <a:lnTo>
                    <a:pt x="18086" y="68720"/>
                  </a:lnTo>
                  <a:lnTo>
                    <a:pt x="18176" y="69289"/>
                  </a:lnTo>
                  <a:lnTo>
                    <a:pt x="18236" y="69828"/>
                  </a:lnTo>
                  <a:lnTo>
                    <a:pt x="18236" y="70337"/>
                  </a:lnTo>
                  <a:lnTo>
                    <a:pt x="18236" y="70816"/>
                  </a:lnTo>
                  <a:lnTo>
                    <a:pt x="18146" y="71265"/>
                  </a:lnTo>
                  <a:lnTo>
                    <a:pt x="18086" y="71475"/>
                  </a:lnTo>
                  <a:lnTo>
                    <a:pt x="17996" y="71655"/>
                  </a:lnTo>
                  <a:lnTo>
                    <a:pt x="17906" y="71834"/>
                  </a:lnTo>
                  <a:lnTo>
                    <a:pt x="17817" y="71984"/>
                  </a:lnTo>
                  <a:lnTo>
                    <a:pt x="17667" y="72134"/>
                  </a:lnTo>
                  <a:lnTo>
                    <a:pt x="17517" y="72254"/>
                  </a:lnTo>
                  <a:lnTo>
                    <a:pt x="17337" y="72373"/>
                  </a:lnTo>
                  <a:lnTo>
                    <a:pt x="17128" y="72433"/>
                  </a:lnTo>
                  <a:lnTo>
                    <a:pt x="16948" y="72463"/>
                  </a:lnTo>
                  <a:lnTo>
                    <a:pt x="16768" y="72463"/>
                  </a:lnTo>
                  <a:lnTo>
                    <a:pt x="16589" y="72433"/>
                  </a:lnTo>
                  <a:lnTo>
                    <a:pt x="16409" y="72373"/>
                  </a:lnTo>
                  <a:lnTo>
                    <a:pt x="16230" y="72254"/>
                  </a:lnTo>
                  <a:lnTo>
                    <a:pt x="16050" y="72134"/>
                  </a:lnTo>
                  <a:lnTo>
                    <a:pt x="15870" y="71984"/>
                  </a:lnTo>
                  <a:lnTo>
                    <a:pt x="15720" y="71804"/>
                  </a:lnTo>
                  <a:lnTo>
                    <a:pt x="15391" y="71385"/>
                  </a:lnTo>
                  <a:lnTo>
                    <a:pt x="15092" y="70906"/>
                  </a:lnTo>
                  <a:lnTo>
                    <a:pt x="14822" y="70397"/>
                  </a:lnTo>
                  <a:lnTo>
                    <a:pt x="14583" y="69828"/>
                  </a:lnTo>
                  <a:lnTo>
                    <a:pt x="14343" y="69259"/>
                  </a:lnTo>
                  <a:lnTo>
                    <a:pt x="14163" y="68690"/>
                  </a:lnTo>
                  <a:lnTo>
                    <a:pt x="13984" y="68121"/>
                  </a:lnTo>
                  <a:lnTo>
                    <a:pt x="13714" y="67163"/>
                  </a:lnTo>
                  <a:lnTo>
                    <a:pt x="13565" y="66445"/>
                  </a:lnTo>
                  <a:lnTo>
                    <a:pt x="13505" y="65995"/>
                  </a:lnTo>
                  <a:lnTo>
                    <a:pt x="13475" y="65486"/>
                  </a:lnTo>
                  <a:lnTo>
                    <a:pt x="13415" y="64468"/>
                  </a:lnTo>
                  <a:lnTo>
                    <a:pt x="13355" y="63450"/>
                  </a:lnTo>
                  <a:lnTo>
                    <a:pt x="13325" y="62911"/>
                  </a:lnTo>
                  <a:lnTo>
                    <a:pt x="13265" y="62402"/>
                  </a:lnTo>
                  <a:lnTo>
                    <a:pt x="13175" y="61923"/>
                  </a:lnTo>
                  <a:lnTo>
                    <a:pt x="13056" y="61444"/>
                  </a:lnTo>
                  <a:lnTo>
                    <a:pt x="12906" y="60965"/>
                  </a:lnTo>
                  <a:lnTo>
                    <a:pt x="12696" y="60546"/>
                  </a:lnTo>
                  <a:lnTo>
                    <a:pt x="12457" y="60126"/>
                  </a:lnTo>
                  <a:lnTo>
                    <a:pt x="12157" y="59737"/>
                  </a:lnTo>
                  <a:lnTo>
                    <a:pt x="11978" y="59558"/>
                  </a:lnTo>
                  <a:lnTo>
                    <a:pt x="11768" y="59408"/>
                  </a:lnTo>
                  <a:lnTo>
                    <a:pt x="11558" y="59228"/>
                  </a:lnTo>
                  <a:lnTo>
                    <a:pt x="11349" y="59108"/>
                  </a:lnTo>
                  <a:lnTo>
                    <a:pt x="11169" y="59019"/>
                  </a:lnTo>
                  <a:lnTo>
                    <a:pt x="10989" y="58929"/>
                  </a:lnTo>
                  <a:lnTo>
                    <a:pt x="10630" y="58839"/>
                  </a:lnTo>
                  <a:lnTo>
                    <a:pt x="10241" y="58749"/>
                  </a:lnTo>
                  <a:lnTo>
                    <a:pt x="9852" y="58719"/>
                  </a:lnTo>
                  <a:lnTo>
                    <a:pt x="9492" y="58659"/>
                  </a:lnTo>
                  <a:lnTo>
                    <a:pt x="9163" y="58569"/>
                  </a:lnTo>
                  <a:lnTo>
                    <a:pt x="8863" y="58450"/>
                  </a:lnTo>
                  <a:lnTo>
                    <a:pt x="8564" y="58300"/>
                  </a:lnTo>
                  <a:lnTo>
                    <a:pt x="8324" y="58120"/>
                  </a:lnTo>
                  <a:lnTo>
                    <a:pt x="8055" y="57911"/>
                  </a:lnTo>
                  <a:lnTo>
                    <a:pt x="7845" y="57641"/>
                  </a:lnTo>
                  <a:lnTo>
                    <a:pt x="7606" y="57342"/>
                  </a:lnTo>
                  <a:lnTo>
                    <a:pt x="7396" y="56952"/>
                  </a:lnTo>
                  <a:lnTo>
                    <a:pt x="7187" y="56563"/>
                  </a:lnTo>
                  <a:lnTo>
                    <a:pt x="7037" y="56144"/>
                  </a:lnTo>
                  <a:lnTo>
                    <a:pt x="6887" y="55695"/>
                  </a:lnTo>
                  <a:lnTo>
                    <a:pt x="6767" y="55276"/>
                  </a:lnTo>
                  <a:lnTo>
                    <a:pt x="6678" y="54827"/>
                  </a:lnTo>
                  <a:lnTo>
                    <a:pt x="6498" y="53928"/>
                  </a:lnTo>
                  <a:lnTo>
                    <a:pt x="6378" y="52910"/>
                  </a:lnTo>
                  <a:lnTo>
                    <a:pt x="6258" y="51862"/>
                  </a:lnTo>
                  <a:lnTo>
                    <a:pt x="6198" y="50814"/>
                  </a:lnTo>
                  <a:lnTo>
                    <a:pt x="6169" y="49766"/>
                  </a:lnTo>
                  <a:lnTo>
                    <a:pt x="6169" y="47670"/>
                  </a:lnTo>
                  <a:lnTo>
                    <a:pt x="6169" y="45574"/>
                  </a:lnTo>
                  <a:lnTo>
                    <a:pt x="6169" y="44406"/>
                  </a:lnTo>
                  <a:lnTo>
                    <a:pt x="6109" y="43238"/>
                  </a:lnTo>
                  <a:lnTo>
                    <a:pt x="6049" y="42071"/>
                  </a:lnTo>
                  <a:lnTo>
                    <a:pt x="5959" y="40873"/>
                  </a:lnTo>
                  <a:lnTo>
                    <a:pt x="5719" y="38537"/>
                  </a:lnTo>
                  <a:lnTo>
                    <a:pt x="5510" y="36202"/>
                  </a:lnTo>
                  <a:lnTo>
                    <a:pt x="4941" y="29674"/>
                  </a:lnTo>
                  <a:lnTo>
                    <a:pt x="4372" y="23146"/>
                  </a:lnTo>
                  <a:lnTo>
                    <a:pt x="4252" y="21739"/>
                  </a:lnTo>
                  <a:lnTo>
                    <a:pt x="4132" y="20302"/>
                  </a:lnTo>
                  <a:lnTo>
                    <a:pt x="3983" y="17457"/>
                  </a:lnTo>
                  <a:lnTo>
                    <a:pt x="3803" y="14583"/>
                  </a:lnTo>
                  <a:lnTo>
                    <a:pt x="3623" y="11738"/>
                  </a:lnTo>
                  <a:lnTo>
                    <a:pt x="3474" y="10301"/>
                  </a:lnTo>
                  <a:lnTo>
                    <a:pt x="3324" y="8893"/>
                  </a:lnTo>
                  <a:lnTo>
                    <a:pt x="3144" y="7456"/>
                  </a:lnTo>
                  <a:lnTo>
                    <a:pt x="2935" y="6049"/>
                  </a:lnTo>
                  <a:lnTo>
                    <a:pt x="2695" y="4671"/>
                  </a:lnTo>
                  <a:lnTo>
                    <a:pt x="2366" y="3264"/>
                  </a:lnTo>
                  <a:lnTo>
                    <a:pt x="2036" y="1887"/>
                  </a:lnTo>
                  <a:lnTo>
                    <a:pt x="1617" y="539"/>
                  </a:lnTo>
                  <a:lnTo>
                    <a:pt x="1527" y="360"/>
                  </a:lnTo>
                  <a:lnTo>
                    <a:pt x="1437" y="210"/>
                  </a:lnTo>
                  <a:lnTo>
                    <a:pt x="1318" y="120"/>
                  </a:lnTo>
                  <a:lnTo>
                    <a:pt x="1168" y="30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704;p57">
              <a:extLst>
                <a:ext uri="{FF2B5EF4-FFF2-40B4-BE49-F238E27FC236}">
                  <a16:creationId xmlns:a16="http://schemas.microsoft.com/office/drawing/2014/main" id="{D6A28D96-8CB3-51F4-8EDE-EDD95F54D253}"/>
                </a:ext>
              </a:extLst>
            </p:cNvPr>
            <p:cNvSpPr/>
            <p:nvPr/>
          </p:nvSpPr>
          <p:spPr>
            <a:xfrm>
              <a:off x="10958628" y="2586482"/>
              <a:ext cx="200859" cy="299982"/>
            </a:xfrm>
            <a:custGeom>
              <a:avLst/>
              <a:gdLst/>
              <a:ahLst/>
              <a:cxnLst/>
              <a:rect l="l" t="t" r="r" b="b"/>
              <a:pathLst>
                <a:path w="27638" h="41263" extrusionOk="0">
                  <a:moveTo>
                    <a:pt x="26650" y="1"/>
                  </a:moveTo>
                  <a:lnTo>
                    <a:pt x="26530" y="31"/>
                  </a:lnTo>
                  <a:lnTo>
                    <a:pt x="26380" y="91"/>
                  </a:lnTo>
                  <a:lnTo>
                    <a:pt x="26260" y="151"/>
                  </a:lnTo>
                  <a:lnTo>
                    <a:pt x="26171" y="270"/>
                  </a:lnTo>
                  <a:lnTo>
                    <a:pt x="26081" y="390"/>
                  </a:lnTo>
                  <a:lnTo>
                    <a:pt x="26051" y="540"/>
                  </a:lnTo>
                  <a:lnTo>
                    <a:pt x="25841" y="1228"/>
                  </a:lnTo>
                  <a:lnTo>
                    <a:pt x="25632" y="1887"/>
                  </a:lnTo>
                  <a:lnTo>
                    <a:pt x="25422" y="2576"/>
                  </a:lnTo>
                  <a:lnTo>
                    <a:pt x="25153" y="3205"/>
                  </a:lnTo>
                  <a:lnTo>
                    <a:pt x="24853" y="3864"/>
                  </a:lnTo>
                  <a:lnTo>
                    <a:pt x="24554" y="4492"/>
                  </a:lnTo>
                  <a:lnTo>
                    <a:pt x="24224" y="5121"/>
                  </a:lnTo>
                  <a:lnTo>
                    <a:pt x="23895" y="5750"/>
                  </a:lnTo>
                  <a:lnTo>
                    <a:pt x="23536" y="6349"/>
                  </a:lnTo>
                  <a:lnTo>
                    <a:pt x="23146" y="6948"/>
                  </a:lnTo>
                  <a:lnTo>
                    <a:pt x="22338" y="8145"/>
                  </a:lnTo>
                  <a:lnTo>
                    <a:pt x="21470" y="9283"/>
                  </a:lnTo>
                  <a:lnTo>
                    <a:pt x="20571" y="10421"/>
                  </a:lnTo>
                  <a:lnTo>
                    <a:pt x="19613" y="11529"/>
                  </a:lnTo>
                  <a:lnTo>
                    <a:pt x="18655" y="12607"/>
                  </a:lnTo>
                  <a:lnTo>
                    <a:pt x="16679" y="14733"/>
                  </a:lnTo>
                  <a:lnTo>
                    <a:pt x="14702" y="16829"/>
                  </a:lnTo>
                  <a:lnTo>
                    <a:pt x="13744" y="17877"/>
                  </a:lnTo>
                  <a:lnTo>
                    <a:pt x="12816" y="18925"/>
                  </a:lnTo>
                  <a:lnTo>
                    <a:pt x="10750" y="21261"/>
                  </a:lnTo>
                  <a:lnTo>
                    <a:pt x="8714" y="23626"/>
                  </a:lnTo>
                  <a:lnTo>
                    <a:pt x="7696" y="24794"/>
                  </a:lnTo>
                  <a:lnTo>
                    <a:pt x="6737" y="26022"/>
                  </a:lnTo>
                  <a:lnTo>
                    <a:pt x="5779" y="27249"/>
                  </a:lnTo>
                  <a:lnTo>
                    <a:pt x="4881" y="28507"/>
                  </a:lnTo>
                  <a:lnTo>
                    <a:pt x="4462" y="29166"/>
                  </a:lnTo>
                  <a:lnTo>
                    <a:pt x="4072" y="29854"/>
                  </a:lnTo>
                  <a:lnTo>
                    <a:pt x="3743" y="30573"/>
                  </a:lnTo>
                  <a:lnTo>
                    <a:pt x="3414" y="31262"/>
                  </a:lnTo>
                  <a:lnTo>
                    <a:pt x="3114" y="32010"/>
                  </a:lnTo>
                  <a:lnTo>
                    <a:pt x="2845" y="32729"/>
                  </a:lnTo>
                  <a:lnTo>
                    <a:pt x="2336" y="34226"/>
                  </a:lnTo>
                  <a:lnTo>
                    <a:pt x="1827" y="35693"/>
                  </a:lnTo>
                  <a:lnTo>
                    <a:pt x="1318" y="37190"/>
                  </a:lnTo>
                  <a:lnTo>
                    <a:pt x="1048" y="37939"/>
                  </a:lnTo>
                  <a:lnTo>
                    <a:pt x="749" y="38658"/>
                  </a:lnTo>
                  <a:lnTo>
                    <a:pt x="449" y="39376"/>
                  </a:lnTo>
                  <a:lnTo>
                    <a:pt x="90" y="40065"/>
                  </a:lnTo>
                  <a:lnTo>
                    <a:pt x="30" y="40245"/>
                  </a:lnTo>
                  <a:lnTo>
                    <a:pt x="0" y="40394"/>
                  </a:lnTo>
                  <a:lnTo>
                    <a:pt x="0" y="40544"/>
                  </a:lnTo>
                  <a:lnTo>
                    <a:pt x="60" y="40664"/>
                  </a:lnTo>
                  <a:lnTo>
                    <a:pt x="120" y="40814"/>
                  </a:lnTo>
                  <a:lnTo>
                    <a:pt x="210" y="40933"/>
                  </a:lnTo>
                  <a:lnTo>
                    <a:pt x="329" y="41023"/>
                  </a:lnTo>
                  <a:lnTo>
                    <a:pt x="449" y="41113"/>
                  </a:lnTo>
                  <a:lnTo>
                    <a:pt x="599" y="41173"/>
                  </a:lnTo>
                  <a:lnTo>
                    <a:pt x="749" y="41233"/>
                  </a:lnTo>
                  <a:lnTo>
                    <a:pt x="898" y="41263"/>
                  </a:lnTo>
                  <a:lnTo>
                    <a:pt x="1048" y="41233"/>
                  </a:lnTo>
                  <a:lnTo>
                    <a:pt x="1198" y="41203"/>
                  </a:lnTo>
                  <a:lnTo>
                    <a:pt x="1318" y="41143"/>
                  </a:lnTo>
                  <a:lnTo>
                    <a:pt x="1467" y="41053"/>
                  </a:lnTo>
                  <a:lnTo>
                    <a:pt x="1557" y="40933"/>
                  </a:lnTo>
                  <a:lnTo>
                    <a:pt x="1946" y="40275"/>
                  </a:lnTo>
                  <a:lnTo>
                    <a:pt x="2306" y="39616"/>
                  </a:lnTo>
                  <a:lnTo>
                    <a:pt x="2635" y="38927"/>
                  </a:lnTo>
                  <a:lnTo>
                    <a:pt x="2905" y="38209"/>
                  </a:lnTo>
                  <a:lnTo>
                    <a:pt x="3144" y="37490"/>
                  </a:lnTo>
                  <a:lnTo>
                    <a:pt x="3384" y="36771"/>
                  </a:lnTo>
                  <a:lnTo>
                    <a:pt x="3833" y="35334"/>
                  </a:lnTo>
                  <a:lnTo>
                    <a:pt x="4102" y="34496"/>
                  </a:lnTo>
                  <a:lnTo>
                    <a:pt x="4372" y="33657"/>
                  </a:lnTo>
                  <a:lnTo>
                    <a:pt x="4671" y="32849"/>
                  </a:lnTo>
                  <a:lnTo>
                    <a:pt x="5001" y="32070"/>
                  </a:lnTo>
                  <a:lnTo>
                    <a:pt x="5360" y="31292"/>
                  </a:lnTo>
                  <a:lnTo>
                    <a:pt x="5749" y="30513"/>
                  </a:lnTo>
                  <a:lnTo>
                    <a:pt x="6168" y="29765"/>
                  </a:lnTo>
                  <a:lnTo>
                    <a:pt x="6648" y="29016"/>
                  </a:lnTo>
                  <a:lnTo>
                    <a:pt x="7097" y="28387"/>
                  </a:lnTo>
                  <a:lnTo>
                    <a:pt x="7576" y="27758"/>
                  </a:lnTo>
                  <a:lnTo>
                    <a:pt x="8085" y="27129"/>
                  </a:lnTo>
                  <a:lnTo>
                    <a:pt x="8594" y="26531"/>
                  </a:lnTo>
                  <a:lnTo>
                    <a:pt x="9642" y="25333"/>
                  </a:lnTo>
                  <a:lnTo>
                    <a:pt x="10690" y="24135"/>
                  </a:lnTo>
                  <a:lnTo>
                    <a:pt x="11678" y="22997"/>
                  </a:lnTo>
                  <a:lnTo>
                    <a:pt x="12636" y="21830"/>
                  </a:lnTo>
                  <a:lnTo>
                    <a:pt x="13624" y="20662"/>
                  </a:lnTo>
                  <a:lnTo>
                    <a:pt x="14613" y="19524"/>
                  </a:lnTo>
                  <a:lnTo>
                    <a:pt x="15601" y="18386"/>
                  </a:lnTo>
                  <a:lnTo>
                    <a:pt x="16619" y="17248"/>
                  </a:lnTo>
                  <a:lnTo>
                    <a:pt x="18685" y="15032"/>
                  </a:lnTo>
                  <a:lnTo>
                    <a:pt x="19673" y="13895"/>
                  </a:lnTo>
                  <a:lnTo>
                    <a:pt x="20691" y="12787"/>
                  </a:lnTo>
                  <a:lnTo>
                    <a:pt x="21679" y="11619"/>
                  </a:lnTo>
                  <a:lnTo>
                    <a:pt x="22637" y="10451"/>
                  </a:lnTo>
                  <a:lnTo>
                    <a:pt x="23476" y="9373"/>
                  </a:lnTo>
                  <a:lnTo>
                    <a:pt x="24284" y="8265"/>
                  </a:lnTo>
                  <a:lnTo>
                    <a:pt x="25063" y="7097"/>
                  </a:lnTo>
                  <a:lnTo>
                    <a:pt x="25422" y="6528"/>
                  </a:lnTo>
                  <a:lnTo>
                    <a:pt x="25751" y="5930"/>
                  </a:lnTo>
                  <a:lnTo>
                    <a:pt x="26081" y="5301"/>
                  </a:lnTo>
                  <a:lnTo>
                    <a:pt x="26380" y="4702"/>
                  </a:lnTo>
                  <a:lnTo>
                    <a:pt x="26650" y="4073"/>
                  </a:lnTo>
                  <a:lnTo>
                    <a:pt x="26919" y="3444"/>
                  </a:lnTo>
                  <a:lnTo>
                    <a:pt x="27129" y="2786"/>
                  </a:lnTo>
                  <a:lnTo>
                    <a:pt x="27338" y="2127"/>
                  </a:lnTo>
                  <a:lnTo>
                    <a:pt x="27488" y="1468"/>
                  </a:lnTo>
                  <a:lnTo>
                    <a:pt x="27608" y="809"/>
                  </a:lnTo>
                  <a:lnTo>
                    <a:pt x="27638" y="630"/>
                  </a:lnTo>
                  <a:lnTo>
                    <a:pt x="27608" y="510"/>
                  </a:lnTo>
                  <a:lnTo>
                    <a:pt x="27548" y="360"/>
                  </a:lnTo>
                  <a:lnTo>
                    <a:pt x="27458" y="270"/>
                  </a:lnTo>
                  <a:lnTo>
                    <a:pt x="27338" y="180"/>
                  </a:lnTo>
                  <a:lnTo>
                    <a:pt x="27219" y="91"/>
                  </a:lnTo>
                  <a:lnTo>
                    <a:pt x="27099" y="61"/>
                  </a:lnTo>
                  <a:lnTo>
                    <a:pt x="269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705;p57">
              <a:extLst>
                <a:ext uri="{FF2B5EF4-FFF2-40B4-BE49-F238E27FC236}">
                  <a16:creationId xmlns:a16="http://schemas.microsoft.com/office/drawing/2014/main" id="{A42BE689-ECE1-249C-E8DC-D51C74A706AF}"/>
                </a:ext>
              </a:extLst>
            </p:cNvPr>
            <p:cNvSpPr/>
            <p:nvPr/>
          </p:nvSpPr>
          <p:spPr>
            <a:xfrm>
              <a:off x="10839145" y="2593017"/>
              <a:ext cx="102283" cy="103627"/>
            </a:xfrm>
            <a:custGeom>
              <a:avLst/>
              <a:gdLst/>
              <a:ahLst/>
              <a:cxnLst/>
              <a:rect l="l" t="t" r="r" b="b"/>
              <a:pathLst>
                <a:path w="14074" h="14254" extrusionOk="0">
                  <a:moveTo>
                    <a:pt x="7007" y="1348"/>
                  </a:moveTo>
                  <a:lnTo>
                    <a:pt x="7426" y="1378"/>
                  </a:lnTo>
                  <a:lnTo>
                    <a:pt x="7815" y="1437"/>
                  </a:lnTo>
                  <a:lnTo>
                    <a:pt x="8175" y="1527"/>
                  </a:lnTo>
                  <a:lnTo>
                    <a:pt x="8744" y="1707"/>
                  </a:lnTo>
                  <a:lnTo>
                    <a:pt x="9133" y="1857"/>
                  </a:lnTo>
                  <a:lnTo>
                    <a:pt x="9253" y="1887"/>
                  </a:lnTo>
                  <a:lnTo>
                    <a:pt x="9313" y="1887"/>
                  </a:lnTo>
                  <a:lnTo>
                    <a:pt x="9582" y="2006"/>
                  </a:lnTo>
                  <a:lnTo>
                    <a:pt x="9822" y="2186"/>
                  </a:lnTo>
                  <a:lnTo>
                    <a:pt x="10031" y="2396"/>
                  </a:lnTo>
                  <a:lnTo>
                    <a:pt x="10271" y="2635"/>
                  </a:lnTo>
                  <a:lnTo>
                    <a:pt x="10480" y="2905"/>
                  </a:lnTo>
                  <a:lnTo>
                    <a:pt x="10690" y="3204"/>
                  </a:lnTo>
                  <a:lnTo>
                    <a:pt x="11079" y="3833"/>
                  </a:lnTo>
                  <a:lnTo>
                    <a:pt x="11409" y="4492"/>
                  </a:lnTo>
                  <a:lnTo>
                    <a:pt x="11648" y="5150"/>
                  </a:lnTo>
                  <a:lnTo>
                    <a:pt x="11858" y="5689"/>
                  </a:lnTo>
                  <a:lnTo>
                    <a:pt x="12007" y="6109"/>
                  </a:lnTo>
                  <a:lnTo>
                    <a:pt x="12127" y="6677"/>
                  </a:lnTo>
                  <a:lnTo>
                    <a:pt x="12217" y="7246"/>
                  </a:lnTo>
                  <a:lnTo>
                    <a:pt x="12247" y="7815"/>
                  </a:lnTo>
                  <a:lnTo>
                    <a:pt x="12247" y="8354"/>
                  </a:lnTo>
                  <a:lnTo>
                    <a:pt x="12217" y="8863"/>
                  </a:lnTo>
                  <a:lnTo>
                    <a:pt x="12097" y="9372"/>
                  </a:lnTo>
                  <a:lnTo>
                    <a:pt x="11948" y="9851"/>
                  </a:lnTo>
                  <a:lnTo>
                    <a:pt x="11768" y="10301"/>
                  </a:lnTo>
                  <a:lnTo>
                    <a:pt x="11528" y="10720"/>
                  </a:lnTo>
                  <a:lnTo>
                    <a:pt x="11229" y="11109"/>
                  </a:lnTo>
                  <a:lnTo>
                    <a:pt x="10870" y="11468"/>
                  </a:lnTo>
                  <a:lnTo>
                    <a:pt x="10450" y="11738"/>
                  </a:lnTo>
                  <a:lnTo>
                    <a:pt x="10001" y="12007"/>
                  </a:lnTo>
                  <a:lnTo>
                    <a:pt x="9492" y="12187"/>
                  </a:lnTo>
                  <a:lnTo>
                    <a:pt x="8923" y="12337"/>
                  </a:lnTo>
                  <a:lnTo>
                    <a:pt x="8295" y="12397"/>
                  </a:lnTo>
                  <a:lnTo>
                    <a:pt x="7636" y="12427"/>
                  </a:lnTo>
                  <a:lnTo>
                    <a:pt x="6977" y="12367"/>
                  </a:lnTo>
                  <a:lnTo>
                    <a:pt x="6318" y="12277"/>
                  </a:lnTo>
                  <a:lnTo>
                    <a:pt x="5719" y="12127"/>
                  </a:lnTo>
                  <a:lnTo>
                    <a:pt x="5121" y="11918"/>
                  </a:lnTo>
                  <a:lnTo>
                    <a:pt x="4582" y="11648"/>
                  </a:lnTo>
                  <a:lnTo>
                    <a:pt x="4072" y="11319"/>
                  </a:lnTo>
                  <a:lnTo>
                    <a:pt x="3593" y="10959"/>
                  </a:lnTo>
                  <a:lnTo>
                    <a:pt x="3174" y="10540"/>
                  </a:lnTo>
                  <a:lnTo>
                    <a:pt x="2785" y="10061"/>
                  </a:lnTo>
                  <a:lnTo>
                    <a:pt x="2456" y="9582"/>
                  </a:lnTo>
                  <a:lnTo>
                    <a:pt x="2336" y="9312"/>
                  </a:lnTo>
                  <a:lnTo>
                    <a:pt x="2216" y="9013"/>
                  </a:lnTo>
                  <a:lnTo>
                    <a:pt x="2096" y="8744"/>
                  </a:lnTo>
                  <a:lnTo>
                    <a:pt x="2006" y="8444"/>
                  </a:lnTo>
                  <a:lnTo>
                    <a:pt x="1947" y="8115"/>
                  </a:lnTo>
                  <a:lnTo>
                    <a:pt x="1887" y="7815"/>
                  </a:lnTo>
                  <a:lnTo>
                    <a:pt x="1827" y="7486"/>
                  </a:lnTo>
                  <a:lnTo>
                    <a:pt x="1797" y="7127"/>
                  </a:lnTo>
                  <a:lnTo>
                    <a:pt x="1797" y="6797"/>
                  </a:lnTo>
                  <a:lnTo>
                    <a:pt x="1827" y="6438"/>
                  </a:lnTo>
                  <a:lnTo>
                    <a:pt x="1887" y="5899"/>
                  </a:lnTo>
                  <a:lnTo>
                    <a:pt x="2006" y="5390"/>
                  </a:lnTo>
                  <a:lnTo>
                    <a:pt x="2156" y="4881"/>
                  </a:lnTo>
                  <a:lnTo>
                    <a:pt x="2336" y="4372"/>
                  </a:lnTo>
                  <a:lnTo>
                    <a:pt x="2575" y="3923"/>
                  </a:lnTo>
                  <a:lnTo>
                    <a:pt x="2875" y="3474"/>
                  </a:lnTo>
                  <a:lnTo>
                    <a:pt x="3204" y="3054"/>
                  </a:lnTo>
                  <a:lnTo>
                    <a:pt x="3593" y="2665"/>
                  </a:lnTo>
                  <a:lnTo>
                    <a:pt x="3833" y="2455"/>
                  </a:lnTo>
                  <a:lnTo>
                    <a:pt x="4102" y="2246"/>
                  </a:lnTo>
                  <a:lnTo>
                    <a:pt x="4372" y="2066"/>
                  </a:lnTo>
                  <a:lnTo>
                    <a:pt x="4611" y="1916"/>
                  </a:lnTo>
                  <a:lnTo>
                    <a:pt x="5121" y="1677"/>
                  </a:lnTo>
                  <a:lnTo>
                    <a:pt x="5630" y="1497"/>
                  </a:lnTo>
                  <a:lnTo>
                    <a:pt x="6109" y="1407"/>
                  </a:lnTo>
                  <a:lnTo>
                    <a:pt x="6588" y="1348"/>
                  </a:lnTo>
                  <a:close/>
                  <a:moveTo>
                    <a:pt x="6169" y="0"/>
                  </a:moveTo>
                  <a:lnTo>
                    <a:pt x="5540" y="60"/>
                  </a:lnTo>
                  <a:lnTo>
                    <a:pt x="4911" y="180"/>
                  </a:lnTo>
                  <a:lnTo>
                    <a:pt x="4312" y="389"/>
                  </a:lnTo>
                  <a:lnTo>
                    <a:pt x="3743" y="629"/>
                  </a:lnTo>
                  <a:lnTo>
                    <a:pt x="3204" y="898"/>
                  </a:lnTo>
                  <a:lnTo>
                    <a:pt x="2695" y="1258"/>
                  </a:lnTo>
                  <a:lnTo>
                    <a:pt x="2216" y="1677"/>
                  </a:lnTo>
                  <a:lnTo>
                    <a:pt x="1797" y="2126"/>
                  </a:lnTo>
                  <a:lnTo>
                    <a:pt x="1378" y="2635"/>
                  </a:lnTo>
                  <a:lnTo>
                    <a:pt x="1018" y="3174"/>
                  </a:lnTo>
                  <a:lnTo>
                    <a:pt x="719" y="3803"/>
                  </a:lnTo>
                  <a:lnTo>
                    <a:pt x="449" y="4462"/>
                  </a:lnTo>
                  <a:lnTo>
                    <a:pt x="240" y="5150"/>
                  </a:lnTo>
                  <a:lnTo>
                    <a:pt x="150" y="5510"/>
                  </a:lnTo>
                  <a:lnTo>
                    <a:pt x="90" y="5869"/>
                  </a:lnTo>
                  <a:lnTo>
                    <a:pt x="30" y="6588"/>
                  </a:lnTo>
                  <a:lnTo>
                    <a:pt x="0" y="7276"/>
                  </a:lnTo>
                  <a:lnTo>
                    <a:pt x="90" y="7965"/>
                  </a:lnTo>
                  <a:lnTo>
                    <a:pt x="210" y="8654"/>
                  </a:lnTo>
                  <a:lnTo>
                    <a:pt x="389" y="9283"/>
                  </a:lnTo>
                  <a:lnTo>
                    <a:pt x="659" y="9911"/>
                  </a:lnTo>
                  <a:lnTo>
                    <a:pt x="958" y="10510"/>
                  </a:lnTo>
                  <a:lnTo>
                    <a:pt x="1318" y="11079"/>
                  </a:lnTo>
                  <a:lnTo>
                    <a:pt x="1737" y="11618"/>
                  </a:lnTo>
                  <a:lnTo>
                    <a:pt x="2216" y="12097"/>
                  </a:lnTo>
                  <a:lnTo>
                    <a:pt x="2725" y="12546"/>
                  </a:lnTo>
                  <a:lnTo>
                    <a:pt x="3294" y="12966"/>
                  </a:lnTo>
                  <a:lnTo>
                    <a:pt x="3893" y="13325"/>
                  </a:lnTo>
                  <a:lnTo>
                    <a:pt x="4522" y="13624"/>
                  </a:lnTo>
                  <a:lnTo>
                    <a:pt x="5210" y="13864"/>
                  </a:lnTo>
                  <a:lnTo>
                    <a:pt x="5959" y="14073"/>
                  </a:lnTo>
                  <a:lnTo>
                    <a:pt x="6708" y="14193"/>
                  </a:lnTo>
                  <a:lnTo>
                    <a:pt x="7456" y="14253"/>
                  </a:lnTo>
                  <a:lnTo>
                    <a:pt x="8175" y="14253"/>
                  </a:lnTo>
                  <a:lnTo>
                    <a:pt x="8893" y="14163"/>
                  </a:lnTo>
                  <a:lnTo>
                    <a:pt x="9612" y="14014"/>
                  </a:lnTo>
                  <a:lnTo>
                    <a:pt x="9941" y="13924"/>
                  </a:lnTo>
                  <a:lnTo>
                    <a:pt x="10271" y="13804"/>
                  </a:lnTo>
                  <a:lnTo>
                    <a:pt x="10600" y="13684"/>
                  </a:lnTo>
                  <a:lnTo>
                    <a:pt x="10900" y="13535"/>
                  </a:lnTo>
                  <a:lnTo>
                    <a:pt x="11199" y="13355"/>
                  </a:lnTo>
                  <a:lnTo>
                    <a:pt x="11498" y="13175"/>
                  </a:lnTo>
                  <a:lnTo>
                    <a:pt x="11768" y="12996"/>
                  </a:lnTo>
                  <a:lnTo>
                    <a:pt x="12037" y="12786"/>
                  </a:lnTo>
                  <a:lnTo>
                    <a:pt x="12307" y="12546"/>
                  </a:lnTo>
                  <a:lnTo>
                    <a:pt x="12546" y="12307"/>
                  </a:lnTo>
                  <a:lnTo>
                    <a:pt x="12756" y="12037"/>
                  </a:lnTo>
                  <a:lnTo>
                    <a:pt x="12966" y="11768"/>
                  </a:lnTo>
                  <a:lnTo>
                    <a:pt x="13175" y="11468"/>
                  </a:lnTo>
                  <a:lnTo>
                    <a:pt x="13355" y="11169"/>
                  </a:lnTo>
                  <a:lnTo>
                    <a:pt x="13505" y="10840"/>
                  </a:lnTo>
                  <a:lnTo>
                    <a:pt x="13654" y="10510"/>
                  </a:lnTo>
                  <a:lnTo>
                    <a:pt x="13774" y="10151"/>
                  </a:lnTo>
                  <a:lnTo>
                    <a:pt x="13894" y="9792"/>
                  </a:lnTo>
                  <a:lnTo>
                    <a:pt x="13954" y="9402"/>
                  </a:lnTo>
                  <a:lnTo>
                    <a:pt x="14014" y="9013"/>
                  </a:lnTo>
                  <a:lnTo>
                    <a:pt x="14074" y="8444"/>
                  </a:lnTo>
                  <a:lnTo>
                    <a:pt x="14074" y="7845"/>
                  </a:lnTo>
                  <a:lnTo>
                    <a:pt x="14044" y="7246"/>
                  </a:lnTo>
                  <a:lnTo>
                    <a:pt x="13984" y="6648"/>
                  </a:lnTo>
                  <a:lnTo>
                    <a:pt x="13864" y="6019"/>
                  </a:lnTo>
                  <a:lnTo>
                    <a:pt x="13714" y="5390"/>
                  </a:lnTo>
                  <a:lnTo>
                    <a:pt x="13535" y="4791"/>
                  </a:lnTo>
                  <a:lnTo>
                    <a:pt x="13325" y="4192"/>
                  </a:lnTo>
                  <a:lnTo>
                    <a:pt x="13056" y="3593"/>
                  </a:lnTo>
                  <a:lnTo>
                    <a:pt x="12756" y="3024"/>
                  </a:lnTo>
                  <a:lnTo>
                    <a:pt x="12427" y="2485"/>
                  </a:lnTo>
                  <a:lnTo>
                    <a:pt x="12067" y="2006"/>
                  </a:lnTo>
                  <a:lnTo>
                    <a:pt x="11678" y="1527"/>
                  </a:lnTo>
                  <a:lnTo>
                    <a:pt x="11259" y="1108"/>
                  </a:lnTo>
                  <a:lnTo>
                    <a:pt x="10810" y="749"/>
                  </a:lnTo>
                  <a:lnTo>
                    <a:pt x="10301" y="419"/>
                  </a:lnTo>
                  <a:lnTo>
                    <a:pt x="10061" y="300"/>
                  </a:lnTo>
                  <a:lnTo>
                    <a:pt x="9792" y="180"/>
                  </a:lnTo>
                  <a:lnTo>
                    <a:pt x="9522" y="120"/>
                  </a:lnTo>
                  <a:lnTo>
                    <a:pt x="9253" y="60"/>
                  </a:lnTo>
                  <a:lnTo>
                    <a:pt x="8714" y="60"/>
                  </a:lnTo>
                  <a:lnTo>
                    <a:pt x="8444" y="90"/>
                  </a:lnTo>
                  <a:lnTo>
                    <a:pt x="8205" y="150"/>
                  </a:lnTo>
                  <a:lnTo>
                    <a:pt x="7516" y="30"/>
                  </a:lnTo>
                  <a:lnTo>
                    <a:pt x="68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706;p57">
              <a:extLst>
                <a:ext uri="{FF2B5EF4-FFF2-40B4-BE49-F238E27FC236}">
                  <a16:creationId xmlns:a16="http://schemas.microsoft.com/office/drawing/2014/main" id="{68AE0584-2E44-8D7B-754A-64CF2260B820}"/>
                </a:ext>
              </a:extLst>
            </p:cNvPr>
            <p:cNvSpPr/>
            <p:nvPr/>
          </p:nvSpPr>
          <p:spPr>
            <a:xfrm>
              <a:off x="10981915" y="2631757"/>
              <a:ext cx="134274" cy="153477"/>
            </a:xfrm>
            <a:custGeom>
              <a:avLst/>
              <a:gdLst/>
              <a:ahLst/>
              <a:cxnLst/>
              <a:rect l="l" t="t" r="r" b="b"/>
              <a:pathLst>
                <a:path w="18476" h="21111" extrusionOk="0">
                  <a:moveTo>
                    <a:pt x="11229" y="0"/>
                  </a:moveTo>
                  <a:lnTo>
                    <a:pt x="10720" y="60"/>
                  </a:lnTo>
                  <a:lnTo>
                    <a:pt x="10211" y="90"/>
                  </a:lnTo>
                  <a:lnTo>
                    <a:pt x="9732" y="180"/>
                  </a:lnTo>
                  <a:lnTo>
                    <a:pt x="9223" y="270"/>
                  </a:lnTo>
                  <a:lnTo>
                    <a:pt x="8744" y="389"/>
                  </a:lnTo>
                  <a:lnTo>
                    <a:pt x="8264" y="509"/>
                  </a:lnTo>
                  <a:lnTo>
                    <a:pt x="7785" y="689"/>
                  </a:lnTo>
                  <a:lnTo>
                    <a:pt x="7336" y="838"/>
                  </a:lnTo>
                  <a:lnTo>
                    <a:pt x="6887" y="1048"/>
                  </a:lnTo>
                  <a:lnTo>
                    <a:pt x="6468" y="1228"/>
                  </a:lnTo>
                  <a:lnTo>
                    <a:pt x="6049" y="1467"/>
                  </a:lnTo>
                  <a:lnTo>
                    <a:pt x="5629" y="1707"/>
                  </a:lnTo>
                  <a:lnTo>
                    <a:pt x="5270" y="1946"/>
                  </a:lnTo>
                  <a:lnTo>
                    <a:pt x="4911" y="2216"/>
                  </a:lnTo>
                  <a:lnTo>
                    <a:pt x="4551" y="2515"/>
                  </a:lnTo>
                  <a:lnTo>
                    <a:pt x="4072" y="2964"/>
                  </a:lnTo>
                  <a:lnTo>
                    <a:pt x="3623" y="3414"/>
                  </a:lnTo>
                  <a:lnTo>
                    <a:pt x="3204" y="3893"/>
                  </a:lnTo>
                  <a:lnTo>
                    <a:pt x="2815" y="4402"/>
                  </a:lnTo>
                  <a:lnTo>
                    <a:pt x="2425" y="4881"/>
                  </a:lnTo>
                  <a:lnTo>
                    <a:pt x="2096" y="5420"/>
                  </a:lnTo>
                  <a:lnTo>
                    <a:pt x="1767" y="5959"/>
                  </a:lnTo>
                  <a:lnTo>
                    <a:pt x="1467" y="6498"/>
                  </a:lnTo>
                  <a:lnTo>
                    <a:pt x="1228" y="7037"/>
                  </a:lnTo>
                  <a:lnTo>
                    <a:pt x="988" y="7606"/>
                  </a:lnTo>
                  <a:lnTo>
                    <a:pt x="749" y="8175"/>
                  </a:lnTo>
                  <a:lnTo>
                    <a:pt x="569" y="8743"/>
                  </a:lnTo>
                  <a:lnTo>
                    <a:pt x="419" y="9342"/>
                  </a:lnTo>
                  <a:lnTo>
                    <a:pt x="270" y="9941"/>
                  </a:lnTo>
                  <a:lnTo>
                    <a:pt x="180" y="10540"/>
                  </a:lnTo>
                  <a:lnTo>
                    <a:pt x="90" y="11139"/>
                  </a:lnTo>
                  <a:lnTo>
                    <a:pt x="30" y="11738"/>
                  </a:lnTo>
                  <a:lnTo>
                    <a:pt x="30" y="12337"/>
                  </a:lnTo>
                  <a:lnTo>
                    <a:pt x="0" y="12936"/>
                  </a:lnTo>
                  <a:lnTo>
                    <a:pt x="30" y="13564"/>
                  </a:lnTo>
                  <a:lnTo>
                    <a:pt x="90" y="14163"/>
                  </a:lnTo>
                  <a:lnTo>
                    <a:pt x="180" y="14792"/>
                  </a:lnTo>
                  <a:lnTo>
                    <a:pt x="270" y="15391"/>
                  </a:lnTo>
                  <a:lnTo>
                    <a:pt x="419" y="15990"/>
                  </a:lnTo>
                  <a:lnTo>
                    <a:pt x="569" y="16589"/>
                  </a:lnTo>
                  <a:lnTo>
                    <a:pt x="749" y="17188"/>
                  </a:lnTo>
                  <a:lnTo>
                    <a:pt x="958" y="17786"/>
                  </a:lnTo>
                  <a:lnTo>
                    <a:pt x="1198" y="18355"/>
                  </a:lnTo>
                  <a:lnTo>
                    <a:pt x="1467" y="18954"/>
                  </a:lnTo>
                  <a:lnTo>
                    <a:pt x="1767" y="19523"/>
                  </a:lnTo>
                  <a:lnTo>
                    <a:pt x="2066" y="20092"/>
                  </a:lnTo>
                  <a:lnTo>
                    <a:pt x="2425" y="20631"/>
                  </a:lnTo>
                  <a:lnTo>
                    <a:pt x="2545" y="20781"/>
                  </a:lnTo>
                  <a:lnTo>
                    <a:pt x="2725" y="20930"/>
                  </a:lnTo>
                  <a:lnTo>
                    <a:pt x="2905" y="21020"/>
                  </a:lnTo>
                  <a:lnTo>
                    <a:pt x="3084" y="21080"/>
                  </a:lnTo>
                  <a:lnTo>
                    <a:pt x="3294" y="21110"/>
                  </a:lnTo>
                  <a:lnTo>
                    <a:pt x="3503" y="21050"/>
                  </a:lnTo>
                  <a:lnTo>
                    <a:pt x="3683" y="20990"/>
                  </a:lnTo>
                  <a:lnTo>
                    <a:pt x="3833" y="20841"/>
                  </a:lnTo>
                  <a:lnTo>
                    <a:pt x="3893" y="20781"/>
                  </a:lnTo>
                  <a:lnTo>
                    <a:pt x="3923" y="20661"/>
                  </a:lnTo>
                  <a:lnTo>
                    <a:pt x="3983" y="20481"/>
                  </a:lnTo>
                  <a:lnTo>
                    <a:pt x="4012" y="20242"/>
                  </a:lnTo>
                  <a:lnTo>
                    <a:pt x="3983" y="19972"/>
                  </a:lnTo>
                  <a:lnTo>
                    <a:pt x="3923" y="19673"/>
                  </a:lnTo>
                  <a:lnTo>
                    <a:pt x="3803" y="19343"/>
                  </a:lnTo>
                  <a:lnTo>
                    <a:pt x="3683" y="19164"/>
                  </a:lnTo>
                  <a:lnTo>
                    <a:pt x="3563" y="18984"/>
                  </a:lnTo>
                  <a:lnTo>
                    <a:pt x="3114" y="18086"/>
                  </a:lnTo>
                  <a:lnTo>
                    <a:pt x="2755" y="17188"/>
                  </a:lnTo>
                  <a:lnTo>
                    <a:pt x="2425" y="16229"/>
                  </a:lnTo>
                  <a:lnTo>
                    <a:pt x="2186" y="15301"/>
                  </a:lnTo>
                  <a:lnTo>
                    <a:pt x="2006" y="14343"/>
                  </a:lnTo>
                  <a:lnTo>
                    <a:pt x="1886" y="13385"/>
                  </a:lnTo>
                  <a:lnTo>
                    <a:pt x="1857" y="12906"/>
                  </a:lnTo>
                  <a:lnTo>
                    <a:pt x="1827" y="12427"/>
                  </a:lnTo>
                  <a:lnTo>
                    <a:pt x="1827" y="11947"/>
                  </a:lnTo>
                  <a:lnTo>
                    <a:pt x="1857" y="11468"/>
                  </a:lnTo>
                  <a:lnTo>
                    <a:pt x="1916" y="10989"/>
                  </a:lnTo>
                  <a:lnTo>
                    <a:pt x="1976" y="10510"/>
                  </a:lnTo>
                  <a:lnTo>
                    <a:pt x="2036" y="10061"/>
                  </a:lnTo>
                  <a:lnTo>
                    <a:pt x="2156" y="9582"/>
                  </a:lnTo>
                  <a:lnTo>
                    <a:pt x="2276" y="9133"/>
                  </a:lnTo>
                  <a:lnTo>
                    <a:pt x="2425" y="8654"/>
                  </a:lnTo>
                  <a:lnTo>
                    <a:pt x="2575" y="8205"/>
                  </a:lnTo>
                  <a:lnTo>
                    <a:pt x="2755" y="7785"/>
                  </a:lnTo>
                  <a:lnTo>
                    <a:pt x="2964" y="7336"/>
                  </a:lnTo>
                  <a:lnTo>
                    <a:pt x="3204" y="6887"/>
                  </a:lnTo>
                  <a:lnTo>
                    <a:pt x="3444" y="6468"/>
                  </a:lnTo>
                  <a:lnTo>
                    <a:pt x="3713" y="6049"/>
                  </a:lnTo>
                  <a:lnTo>
                    <a:pt x="4012" y="5659"/>
                  </a:lnTo>
                  <a:lnTo>
                    <a:pt x="4342" y="5270"/>
                  </a:lnTo>
                  <a:lnTo>
                    <a:pt x="4671" y="4881"/>
                  </a:lnTo>
                  <a:lnTo>
                    <a:pt x="5031" y="4492"/>
                  </a:lnTo>
                  <a:lnTo>
                    <a:pt x="5300" y="4222"/>
                  </a:lnTo>
                  <a:lnTo>
                    <a:pt x="5599" y="3982"/>
                  </a:lnTo>
                  <a:lnTo>
                    <a:pt x="5929" y="3743"/>
                  </a:lnTo>
                  <a:lnTo>
                    <a:pt x="6258" y="3503"/>
                  </a:lnTo>
                  <a:lnTo>
                    <a:pt x="6947" y="3084"/>
                  </a:lnTo>
                  <a:lnTo>
                    <a:pt x="7696" y="2695"/>
                  </a:lnTo>
                  <a:lnTo>
                    <a:pt x="8504" y="2395"/>
                  </a:lnTo>
                  <a:lnTo>
                    <a:pt x="9312" y="2126"/>
                  </a:lnTo>
                  <a:lnTo>
                    <a:pt x="10151" y="1946"/>
                  </a:lnTo>
                  <a:lnTo>
                    <a:pt x="10570" y="1886"/>
                  </a:lnTo>
                  <a:lnTo>
                    <a:pt x="10989" y="1827"/>
                  </a:lnTo>
                  <a:lnTo>
                    <a:pt x="11438" y="1797"/>
                  </a:lnTo>
                  <a:lnTo>
                    <a:pt x="11858" y="1767"/>
                  </a:lnTo>
                  <a:lnTo>
                    <a:pt x="12277" y="1797"/>
                  </a:lnTo>
                  <a:lnTo>
                    <a:pt x="12696" y="1827"/>
                  </a:lnTo>
                  <a:lnTo>
                    <a:pt x="13085" y="1857"/>
                  </a:lnTo>
                  <a:lnTo>
                    <a:pt x="13505" y="1946"/>
                  </a:lnTo>
                  <a:lnTo>
                    <a:pt x="13894" y="2036"/>
                  </a:lnTo>
                  <a:lnTo>
                    <a:pt x="14283" y="2156"/>
                  </a:lnTo>
                  <a:lnTo>
                    <a:pt x="14642" y="2306"/>
                  </a:lnTo>
                  <a:lnTo>
                    <a:pt x="15032" y="2485"/>
                  </a:lnTo>
                  <a:lnTo>
                    <a:pt x="15361" y="2665"/>
                  </a:lnTo>
                  <a:lnTo>
                    <a:pt x="15720" y="2905"/>
                  </a:lnTo>
                  <a:lnTo>
                    <a:pt x="16020" y="3144"/>
                  </a:lnTo>
                  <a:lnTo>
                    <a:pt x="16319" y="3414"/>
                  </a:lnTo>
                  <a:lnTo>
                    <a:pt x="16619" y="3713"/>
                  </a:lnTo>
                  <a:lnTo>
                    <a:pt x="16888" y="4042"/>
                  </a:lnTo>
                  <a:lnTo>
                    <a:pt x="17008" y="4192"/>
                  </a:lnTo>
                  <a:lnTo>
                    <a:pt x="17158" y="4282"/>
                  </a:lnTo>
                  <a:lnTo>
                    <a:pt x="17307" y="4372"/>
                  </a:lnTo>
                  <a:lnTo>
                    <a:pt x="17487" y="4402"/>
                  </a:lnTo>
                  <a:lnTo>
                    <a:pt x="17786" y="4402"/>
                  </a:lnTo>
                  <a:lnTo>
                    <a:pt x="17936" y="4342"/>
                  </a:lnTo>
                  <a:lnTo>
                    <a:pt x="18086" y="4282"/>
                  </a:lnTo>
                  <a:lnTo>
                    <a:pt x="18206" y="4162"/>
                  </a:lnTo>
                  <a:lnTo>
                    <a:pt x="18325" y="4072"/>
                  </a:lnTo>
                  <a:lnTo>
                    <a:pt x="18385" y="3923"/>
                  </a:lnTo>
                  <a:lnTo>
                    <a:pt x="18445" y="3803"/>
                  </a:lnTo>
                  <a:lnTo>
                    <a:pt x="18475" y="3653"/>
                  </a:lnTo>
                  <a:lnTo>
                    <a:pt x="18475" y="3473"/>
                  </a:lnTo>
                  <a:lnTo>
                    <a:pt x="18415" y="3294"/>
                  </a:lnTo>
                  <a:lnTo>
                    <a:pt x="18325" y="3114"/>
                  </a:lnTo>
                  <a:lnTo>
                    <a:pt x="18056" y="2725"/>
                  </a:lnTo>
                  <a:lnTo>
                    <a:pt x="17757" y="2366"/>
                  </a:lnTo>
                  <a:lnTo>
                    <a:pt x="17457" y="2006"/>
                  </a:lnTo>
                  <a:lnTo>
                    <a:pt x="17098" y="1707"/>
                  </a:lnTo>
                  <a:lnTo>
                    <a:pt x="16738" y="1437"/>
                  </a:lnTo>
                  <a:lnTo>
                    <a:pt x="16349" y="1168"/>
                  </a:lnTo>
                  <a:lnTo>
                    <a:pt x="15930" y="928"/>
                  </a:lnTo>
                  <a:lnTo>
                    <a:pt x="15511" y="719"/>
                  </a:lnTo>
                  <a:lnTo>
                    <a:pt x="15062" y="569"/>
                  </a:lnTo>
                  <a:lnTo>
                    <a:pt x="14612" y="389"/>
                  </a:lnTo>
                  <a:lnTo>
                    <a:pt x="14163" y="270"/>
                  </a:lnTo>
                  <a:lnTo>
                    <a:pt x="13684" y="180"/>
                  </a:lnTo>
                  <a:lnTo>
                    <a:pt x="13205" y="90"/>
                  </a:lnTo>
                  <a:lnTo>
                    <a:pt x="12726" y="30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707;p57">
              <a:extLst>
                <a:ext uri="{FF2B5EF4-FFF2-40B4-BE49-F238E27FC236}">
                  <a16:creationId xmlns:a16="http://schemas.microsoft.com/office/drawing/2014/main" id="{0C8CC1C1-4F97-DA41-893B-B9400E0CD25D}"/>
                </a:ext>
              </a:extLst>
            </p:cNvPr>
            <p:cNvSpPr/>
            <p:nvPr/>
          </p:nvSpPr>
          <p:spPr>
            <a:xfrm>
              <a:off x="10868959" y="2750369"/>
              <a:ext cx="107072" cy="105800"/>
            </a:xfrm>
            <a:custGeom>
              <a:avLst/>
              <a:gdLst/>
              <a:ahLst/>
              <a:cxnLst/>
              <a:rect l="l" t="t" r="r" b="b"/>
              <a:pathLst>
                <a:path w="14733" h="14553" extrusionOk="0">
                  <a:moveTo>
                    <a:pt x="9283" y="1647"/>
                  </a:moveTo>
                  <a:lnTo>
                    <a:pt x="9912" y="1677"/>
                  </a:lnTo>
                  <a:lnTo>
                    <a:pt x="10301" y="1827"/>
                  </a:lnTo>
                  <a:lnTo>
                    <a:pt x="10630" y="2006"/>
                  </a:lnTo>
                  <a:lnTo>
                    <a:pt x="10960" y="2216"/>
                  </a:lnTo>
                  <a:lnTo>
                    <a:pt x="11259" y="2456"/>
                  </a:lnTo>
                  <a:lnTo>
                    <a:pt x="11559" y="2695"/>
                  </a:lnTo>
                  <a:lnTo>
                    <a:pt x="11798" y="2965"/>
                  </a:lnTo>
                  <a:lnTo>
                    <a:pt x="12038" y="3264"/>
                  </a:lnTo>
                  <a:lnTo>
                    <a:pt x="12247" y="3563"/>
                  </a:lnTo>
                  <a:lnTo>
                    <a:pt x="12457" y="3893"/>
                  </a:lnTo>
                  <a:lnTo>
                    <a:pt x="12607" y="4252"/>
                  </a:lnTo>
                  <a:lnTo>
                    <a:pt x="12726" y="4611"/>
                  </a:lnTo>
                  <a:lnTo>
                    <a:pt x="12846" y="4971"/>
                  </a:lnTo>
                  <a:lnTo>
                    <a:pt x="12936" y="5390"/>
                  </a:lnTo>
                  <a:lnTo>
                    <a:pt x="12996" y="5809"/>
                  </a:lnTo>
                  <a:lnTo>
                    <a:pt x="13026" y="6228"/>
                  </a:lnTo>
                  <a:lnTo>
                    <a:pt x="13026" y="6678"/>
                  </a:lnTo>
                  <a:lnTo>
                    <a:pt x="12996" y="7157"/>
                  </a:lnTo>
                  <a:lnTo>
                    <a:pt x="12936" y="7666"/>
                  </a:lnTo>
                  <a:lnTo>
                    <a:pt x="12846" y="8145"/>
                  </a:lnTo>
                  <a:lnTo>
                    <a:pt x="12696" y="8624"/>
                  </a:lnTo>
                  <a:lnTo>
                    <a:pt x="12547" y="9103"/>
                  </a:lnTo>
                  <a:lnTo>
                    <a:pt x="12337" y="9552"/>
                  </a:lnTo>
                  <a:lnTo>
                    <a:pt x="12098" y="9971"/>
                  </a:lnTo>
                  <a:lnTo>
                    <a:pt x="11858" y="10391"/>
                  </a:lnTo>
                  <a:lnTo>
                    <a:pt x="11559" y="10780"/>
                  </a:lnTo>
                  <a:lnTo>
                    <a:pt x="11229" y="11169"/>
                  </a:lnTo>
                  <a:lnTo>
                    <a:pt x="10900" y="11498"/>
                  </a:lnTo>
                  <a:lnTo>
                    <a:pt x="10511" y="11798"/>
                  </a:lnTo>
                  <a:lnTo>
                    <a:pt x="10091" y="12097"/>
                  </a:lnTo>
                  <a:lnTo>
                    <a:pt x="9672" y="12307"/>
                  </a:lnTo>
                  <a:lnTo>
                    <a:pt x="9223" y="12516"/>
                  </a:lnTo>
                  <a:lnTo>
                    <a:pt x="8714" y="12666"/>
                  </a:lnTo>
                  <a:lnTo>
                    <a:pt x="8355" y="12756"/>
                  </a:lnTo>
                  <a:lnTo>
                    <a:pt x="7965" y="12816"/>
                  </a:lnTo>
                  <a:lnTo>
                    <a:pt x="7606" y="12846"/>
                  </a:lnTo>
                  <a:lnTo>
                    <a:pt x="7247" y="12846"/>
                  </a:lnTo>
                  <a:lnTo>
                    <a:pt x="6887" y="12816"/>
                  </a:lnTo>
                  <a:lnTo>
                    <a:pt x="6528" y="12786"/>
                  </a:lnTo>
                  <a:lnTo>
                    <a:pt x="6199" y="12726"/>
                  </a:lnTo>
                  <a:lnTo>
                    <a:pt x="5839" y="12636"/>
                  </a:lnTo>
                  <a:lnTo>
                    <a:pt x="5510" y="12516"/>
                  </a:lnTo>
                  <a:lnTo>
                    <a:pt x="5211" y="12397"/>
                  </a:lnTo>
                  <a:lnTo>
                    <a:pt x="4881" y="12247"/>
                  </a:lnTo>
                  <a:lnTo>
                    <a:pt x="4582" y="12067"/>
                  </a:lnTo>
                  <a:lnTo>
                    <a:pt x="4312" y="11888"/>
                  </a:lnTo>
                  <a:lnTo>
                    <a:pt x="4043" y="11678"/>
                  </a:lnTo>
                  <a:lnTo>
                    <a:pt x="3773" y="11468"/>
                  </a:lnTo>
                  <a:lnTo>
                    <a:pt x="3534" y="11229"/>
                  </a:lnTo>
                  <a:lnTo>
                    <a:pt x="3294" y="10959"/>
                  </a:lnTo>
                  <a:lnTo>
                    <a:pt x="3055" y="10720"/>
                  </a:lnTo>
                  <a:lnTo>
                    <a:pt x="2875" y="10420"/>
                  </a:lnTo>
                  <a:lnTo>
                    <a:pt x="2665" y="10151"/>
                  </a:lnTo>
                  <a:lnTo>
                    <a:pt x="2486" y="9852"/>
                  </a:lnTo>
                  <a:lnTo>
                    <a:pt x="2336" y="9522"/>
                  </a:lnTo>
                  <a:lnTo>
                    <a:pt x="2216" y="9223"/>
                  </a:lnTo>
                  <a:lnTo>
                    <a:pt x="2096" y="8893"/>
                  </a:lnTo>
                  <a:lnTo>
                    <a:pt x="1977" y="8534"/>
                  </a:lnTo>
                  <a:lnTo>
                    <a:pt x="1917" y="8205"/>
                  </a:lnTo>
                  <a:lnTo>
                    <a:pt x="1857" y="7845"/>
                  </a:lnTo>
                  <a:lnTo>
                    <a:pt x="1827" y="7486"/>
                  </a:lnTo>
                  <a:lnTo>
                    <a:pt x="1797" y="7127"/>
                  </a:lnTo>
                  <a:lnTo>
                    <a:pt x="1827" y="6767"/>
                  </a:lnTo>
                  <a:lnTo>
                    <a:pt x="1857" y="6408"/>
                  </a:lnTo>
                  <a:lnTo>
                    <a:pt x="1917" y="6049"/>
                  </a:lnTo>
                  <a:lnTo>
                    <a:pt x="1977" y="5689"/>
                  </a:lnTo>
                  <a:lnTo>
                    <a:pt x="2067" y="5360"/>
                  </a:lnTo>
                  <a:lnTo>
                    <a:pt x="2186" y="5061"/>
                  </a:lnTo>
                  <a:lnTo>
                    <a:pt x="2306" y="4761"/>
                  </a:lnTo>
                  <a:lnTo>
                    <a:pt x="2456" y="4462"/>
                  </a:lnTo>
                  <a:lnTo>
                    <a:pt x="2635" y="4192"/>
                  </a:lnTo>
                  <a:lnTo>
                    <a:pt x="2815" y="3953"/>
                  </a:lnTo>
                  <a:lnTo>
                    <a:pt x="2995" y="3713"/>
                  </a:lnTo>
                  <a:lnTo>
                    <a:pt x="3204" y="3504"/>
                  </a:lnTo>
                  <a:lnTo>
                    <a:pt x="3414" y="3294"/>
                  </a:lnTo>
                  <a:lnTo>
                    <a:pt x="3624" y="3114"/>
                  </a:lnTo>
                  <a:lnTo>
                    <a:pt x="3863" y="2935"/>
                  </a:lnTo>
                  <a:lnTo>
                    <a:pt x="4372" y="2605"/>
                  </a:lnTo>
                  <a:lnTo>
                    <a:pt x="4941" y="2336"/>
                  </a:lnTo>
                  <a:lnTo>
                    <a:pt x="5510" y="2126"/>
                  </a:lnTo>
                  <a:lnTo>
                    <a:pt x="6109" y="1946"/>
                  </a:lnTo>
                  <a:lnTo>
                    <a:pt x="6708" y="1827"/>
                  </a:lnTo>
                  <a:lnTo>
                    <a:pt x="7367" y="1737"/>
                  </a:lnTo>
                  <a:lnTo>
                    <a:pt x="7995" y="1677"/>
                  </a:lnTo>
                  <a:lnTo>
                    <a:pt x="8654" y="1647"/>
                  </a:lnTo>
                  <a:close/>
                  <a:moveTo>
                    <a:pt x="8295" y="0"/>
                  </a:moveTo>
                  <a:lnTo>
                    <a:pt x="8205" y="30"/>
                  </a:lnTo>
                  <a:lnTo>
                    <a:pt x="7576" y="90"/>
                  </a:lnTo>
                  <a:lnTo>
                    <a:pt x="6947" y="150"/>
                  </a:lnTo>
                  <a:lnTo>
                    <a:pt x="6318" y="240"/>
                  </a:lnTo>
                  <a:lnTo>
                    <a:pt x="5720" y="359"/>
                  </a:lnTo>
                  <a:lnTo>
                    <a:pt x="5121" y="539"/>
                  </a:lnTo>
                  <a:lnTo>
                    <a:pt x="4552" y="749"/>
                  </a:lnTo>
                  <a:lnTo>
                    <a:pt x="3983" y="988"/>
                  </a:lnTo>
                  <a:lnTo>
                    <a:pt x="3444" y="1258"/>
                  </a:lnTo>
                  <a:lnTo>
                    <a:pt x="2935" y="1587"/>
                  </a:lnTo>
                  <a:lnTo>
                    <a:pt x="2486" y="1946"/>
                  </a:lnTo>
                  <a:lnTo>
                    <a:pt x="2037" y="2366"/>
                  </a:lnTo>
                  <a:lnTo>
                    <a:pt x="1617" y="2815"/>
                  </a:lnTo>
                  <a:lnTo>
                    <a:pt x="1228" y="3324"/>
                  </a:lnTo>
                  <a:lnTo>
                    <a:pt x="899" y="3893"/>
                  </a:lnTo>
                  <a:lnTo>
                    <a:pt x="599" y="4492"/>
                  </a:lnTo>
                  <a:lnTo>
                    <a:pt x="330" y="5180"/>
                  </a:lnTo>
                  <a:lnTo>
                    <a:pt x="210" y="5630"/>
                  </a:lnTo>
                  <a:lnTo>
                    <a:pt x="90" y="6109"/>
                  </a:lnTo>
                  <a:lnTo>
                    <a:pt x="30" y="6558"/>
                  </a:lnTo>
                  <a:lnTo>
                    <a:pt x="0" y="7037"/>
                  </a:lnTo>
                  <a:lnTo>
                    <a:pt x="0" y="7486"/>
                  </a:lnTo>
                  <a:lnTo>
                    <a:pt x="0" y="7905"/>
                  </a:lnTo>
                  <a:lnTo>
                    <a:pt x="60" y="8354"/>
                  </a:lnTo>
                  <a:lnTo>
                    <a:pt x="150" y="8774"/>
                  </a:lnTo>
                  <a:lnTo>
                    <a:pt x="270" y="9193"/>
                  </a:lnTo>
                  <a:lnTo>
                    <a:pt x="390" y="9612"/>
                  </a:lnTo>
                  <a:lnTo>
                    <a:pt x="569" y="10001"/>
                  </a:lnTo>
                  <a:lnTo>
                    <a:pt x="749" y="10391"/>
                  </a:lnTo>
                  <a:lnTo>
                    <a:pt x="959" y="10780"/>
                  </a:lnTo>
                  <a:lnTo>
                    <a:pt x="1198" y="11139"/>
                  </a:lnTo>
                  <a:lnTo>
                    <a:pt x="1438" y="11498"/>
                  </a:lnTo>
                  <a:lnTo>
                    <a:pt x="1707" y="11828"/>
                  </a:lnTo>
                  <a:lnTo>
                    <a:pt x="2007" y="12157"/>
                  </a:lnTo>
                  <a:lnTo>
                    <a:pt x="2306" y="12457"/>
                  </a:lnTo>
                  <a:lnTo>
                    <a:pt x="2635" y="12726"/>
                  </a:lnTo>
                  <a:lnTo>
                    <a:pt x="2995" y="12996"/>
                  </a:lnTo>
                  <a:lnTo>
                    <a:pt x="3354" y="13265"/>
                  </a:lnTo>
                  <a:lnTo>
                    <a:pt x="3713" y="13505"/>
                  </a:lnTo>
                  <a:lnTo>
                    <a:pt x="4103" y="13714"/>
                  </a:lnTo>
                  <a:lnTo>
                    <a:pt x="4522" y="13894"/>
                  </a:lnTo>
                  <a:lnTo>
                    <a:pt x="4911" y="14074"/>
                  </a:lnTo>
                  <a:lnTo>
                    <a:pt x="5330" y="14193"/>
                  </a:lnTo>
                  <a:lnTo>
                    <a:pt x="5780" y="14343"/>
                  </a:lnTo>
                  <a:lnTo>
                    <a:pt x="6199" y="14433"/>
                  </a:lnTo>
                  <a:lnTo>
                    <a:pt x="6648" y="14493"/>
                  </a:lnTo>
                  <a:lnTo>
                    <a:pt x="7097" y="14553"/>
                  </a:lnTo>
                  <a:lnTo>
                    <a:pt x="8025" y="14553"/>
                  </a:lnTo>
                  <a:lnTo>
                    <a:pt x="8654" y="14493"/>
                  </a:lnTo>
                  <a:lnTo>
                    <a:pt x="9253" y="14373"/>
                  </a:lnTo>
                  <a:lnTo>
                    <a:pt x="9822" y="14223"/>
                  </a:lnTo>
                  <a:lnTo>
                    <a:pt x="10361" y="13984"/>
                  </a:lnTo>
                  <a:lnTo>
                    <a:pt x="10870" y="13714"/>
                  </a:lnTo>
                  <a:lnTo>
                    <a:pt x="11349" y="13415"/>
                  </a:lnTo>
                  <a:lnTo>
                    <a:pt x="11798" y="13055"/>
                  </a:lnTo>
                  <a:lnTo>
                    <a:pt x="12217" y="12696"/>
                  </a:lnTo>
                  <a:lnTo>
                    <a:pt x="12607" y="12247"/>
                  </a:lnTo>
                  <a:lnTo>
                    <a:pt x="12966" y="11798"/>
                  </a:lnTo>
                  <a:lnTo>
                    <a:pt x="13295" y="11319"/>
                  </a:lnTo>
                  <a:lnTo>
                    <a:pt x="13595" y="10840"/>
                  </a:lnTo>
                  <a:lnTo>
                    <a:pt x="13864" y="10301"/>
                  </a:lnTo>
                  <a:lnTo>
                    <a:pt x="14074" y="9762"/>
                  </a:lnTo>
                  <a:lnTo>
                    <a:pt x="14283" y="9193"/>
                  </a:lnTo>
                  <a:lnTo>
                    <a:pt x="14433" y="8624"/>
                  </a:lnTo>
                  <a:lnTo>
                    <a:pt x="14553" y="8055"/>
                  </a:lnTo>
                  <a:lnTo>
                    <a:pt x="14643" y="7486"/>
                  </a:lnTo>
                  <a:lnTo>
                    <a:pt x="14703" y="6887"/>
                  </a:lnTo>
                  <a:lnTo>
                    <a:pt x="14733" y="6318"/>
                  </a:lnTo>
                  <a:lnTo>
                    <a:pt x="14703" y="5719"/>
                  </a:lnTo>
                  <a:lnTo>
                    <a:pt x="14643" y="5150"/>
                  </a:lnTo>
                  <a:lnTo>
                    <a:pt x="14553" y="4581"/>
                  </a:lnTo>
                  <a:lnTo>
                    <a:pt x="14433" y="4043"/>
                  </a:lnTo>
                  <a:lnTo>
                    <a:pt x="14253" y="3533"/>
                  </a:lnTo>
                  <a:lnTo>
                    <a:pt x="14044" y="3024"/>
                  </a:lnTo>
                  <a:lnTo>
                    <a:pt x="13804" y="2515"/>
                  </a:lnTo>
                  <a:lnTo>
                    <a:pt x="13505" y="2066"/>
                  </a:lnTo>
                  <a:lnTo>
                    <a:pt x="13176" y="1647"/>
                  </a:lnTo>
                  <a:lnTo>
                    <a:pt x="12816" y="1228"/>
                  </a:lnTo>
                  <a:lnTo>
                    <a:pt x="12397" y="869"/>
                  </a:lnTo>
                  <a:lnTo>
                    <a:pt x="11948" y="569"/>
                  </a:lnTo>
                  <a:lnTo>
                    <a:pt x="11888" y="509"/>
                  </a:lnTo>
                  <a:lnTo>
                    <a:pt x="11768" y="479"/>
                  </a:lnTo>
                  <a:lnTo>
                    <a:pt x="11349" y="359"/>
                  </a:lnTo>
                  <a:lnTo>
                    <a:pt x="10780" y="270"/>
                  </a:lnTo>
                  <a:lnTo>
                    <a:pt x="10091" y="150"/>
                  </a:lnTo>
                  <a:lnTo>
                    <a:pt x="9433" y="60"/>
                  </a:lnTo>
                  <a:lnTo>
                    <a:pt x="88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708;p57">
              <a:extLst>
                <a:ext uri="{FF2B5EF4-FFF2-40B4-BE49-F238E27FC236}">
                  <a16:creationId xmlns:a16="http://schemas.microsoft.com/office/drawing/2014/main" id="{8A1CEBD1-C9FE-5E08-10B2-DE27863D6767}"/>
                </a:ext>
              </a:extLst>
            </p:cNvPr>
            <p:cNvSpPr/>
            <p:nvPr/>
          </p:nvSpPr>
          <p:spPr>
            <a:xfrm>
              <a:off x="11179525" y="2384953"/>
              <a:ext cx="43532" cy="50512"/>
            </a:xfrm>
            <a:custGeom>
              <a:avLst/>
              <a:gdLst/>
              <a:ahLst/>
              <a:cxnLst/>
              <a:rect l="l" t="t" r="r" b="b"/>
              <a:pathLst>
                <a:path w="5990" h="6948" extrusionOk="0">
                  <a:moveTo>
                    <a:pt x="5001" y="0"/>
                  </a:moveTo>
                  <a:lnTo>
                    <a:pt x="4881" y="60"/>
                  </a:lnTo>
                  <a:lnTo>
                    <a:pt x="4732" y="150"/>
                  </a:lnTo>
                  <a:lnTo>
                    <a:pt x="4372" y="419"/>
                  </a:lnTo>
                  <a:lnTo>
                    <a:pt x="4073" y="719"/>
                  </a:lnTo>
                  <a:lnTo>
                    <a:pt x="3774" y="1048"/>
                  </a:lnTo>
                  <a:lnTo>
                    <a:pt x="3474" y="1378"/>
                  </a:lnTo>
                  <a:lnTo>
                    <a:pt x="2965" y="2096"/>
                  </a:lnTo>
                  <a:lnTo>
                    <a:pt x="2486" y="2815"/>
                  </a:lnTo>
                  <a:lnTo>
                    <a:pt x="1977" y="3564"/>
                  </a:lnTo>
                  <a:lnTo>
                    <a:pt x="1468" y="4282"/>
                  </a:lnTo>
                  <a:lnTo>
                    <a:pt x="1198" y="4612"/>
                  </a:lnTo>
                  <a:lnTo>
                    <a:pt x="899" y="4941"/>
                  </a:lnTo>
                  <a:lnTo>
                    <a:pt x="600" y="5270"/>
                  </a:lnTo>
                  <a:lnTo>
                    <a:pt x="270" y="5540"/>
                  </a:lnTo>
                  <a:lnTo>
                    <a:pt x="150" y="5689"/>
                  </a:lnTo>
                  <a:lnTo>
                    <a:pt x="61" y="5839"/>
                  </a:lnTo>
                  <a:lnTo>
                    <a:pt x="1" y="5989"/>
                  </a:lnTo>
                  <a:lnTo>
                    <a:pt x="1" y="6109"/>
                  </a:lnTo>
                  <a:lnTo>
                    <a:pt x="1" y="6258"/>
                  </a:lnTo>
                  <a:lnTo>
                    <a:pt x="61" y="6408"/>
                  </a:lnTo>
                  <a:lnTo>
                    <a:pt x="120" y="6528"/>
                  </a:lnTo>
                  <a:lnTo>
                    <a:pt x="210" y="6648"/>
                  </a:lnTo>
                  <a:lnTo>
                    <a:pt x="330" y="6767"/>
                  </a:lnTo>
                  <a:lnTo>
                    <a:pt x="450" y="6857"/>
                  </a:lnTo>
                  <a:lnTo>
                    <a:pt x="600" y="6917"/>
                  </a:lnTo>
                  <a:lnTo>
                    <a:pt x="749" y="6947"/>
                  </a:lnTo>
                  <a:lnTo>
                    <a:pt x="899" y="6947"/>
                  </a:lnTo>
                  <a:lnTo>
                    <a:pt x="1049" y="6917"/>
                  </a:lnTo>
                  <a:lnTo>
                    <a:pt x="1198" y="6857"/>
                  </a:lnTo>
                  <a:lnTo>
                    <a:pt x="1378" y="6767"/>
                  </a:lnTo>
                  <a:lnTo>
                    <a:pt x="1707" y="6498"/>
                  </a:lnTo>
                  <a:lnTo>
                    <a:pt x="2037" y="6199"/>
                  </a:lnTo>
                  <a:lnTo>
                    <a:pt x="2636" y="5570"/>
                  </a:lnTo>
                  <a:lnTo>
                    <a:pt x="3205" y="4911"/>
                  </a:lnTo>
                  <a:lnTo>
                    <a:pt x="3744" y="4222"/>
                  </a:lnTo>
                  <a:lnTo>
                    <a:pt x="4792" y="2785"/>
                  </a:lnTo>
                  <a:lnTo>
                    <a:pt x="5301" y="2066"/>
                  </a:lnTo>
                  <a:lnTo>
                    <a:pt x="5810" y="1378"/>
                  </a:lnTo>
                  <a:lnTo>
                    <a:pt x="5900" y="1258"/>
                  </a:lnTo>
                  <a:lnTo>
                    <a:pt x="5959" y="1108"/>
                  </a:lnTo>
                  <a:lnTo>
                    <a:pt x="5989" y="958"/>
                  </a:lnTo>
                  <a:lnTo>
                    <a:pt x="5989" y="809"/>
                  </a:lnTo>
                  <a:lnTo>
                    <a:pt x="5989" y="659"/>
                  </a:lnTo>
                  <a:lnTo>
                    <a:pt x="5929" y="539"/>
                  </a:lnTo>
                  <a:lnTo>
                    <a:pt x="5870" y="390"/>
                  </a:lnTo>
                  <a:lnTo>
                    <a:pt x="5780" y="300"/>
                  </a:lnTo>
                  <a:lnTo>
                    <a:pt x="5690" y="180"/>
                  </a:lnTo>
                  <a:lnTo>
                    <a:pt x="5570" y="90"/>
                  </a:lnTo>
                  <a:lnTo>
                    <a:pt x="5450" y="30"/>
                  </a:lnTo>
                  <a:lnTo>
                    <a:pt x="5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709;p57">
              <a:extLst>
                <a:ext uri="{FF2B5EF4-FFF2-40B4-BE49-F238E27FC236}">
                  <a16:creationId xmlns:a16="http://schemas.microsoft.com/office/drawing/2014/main" id="{5B0F9C13-91DB-CDC5-D58F-324A6FA603E6}"/>
                </a:ext>
              </a:extLst>
            </p:cNvPr>
            <p:cNvSpPr/>
            <p:nvPr/>
          </p:nvSpPr>
          <p:spPr>
            <a:xfrm>
              <a:off x="11213693" y="2426957"/>
              <a:ext cx="32435" cy="30047"/>
            </a:xfrm>
            <a:custGeom>
              <a:avLst/>
              <a:gdLst/>
              <a:ahLst/>
              <a:cxnLst/>
              <a:rect l="l" t="t" r="r" b="b"/>
              <a:pathLst>
                <a:path w="4463" h="4133" extrusionOk="0">
                  <a:moveTo>
                    <a:pt x="3534" y="0"/>
                  </a:moveTo>
                  <a:lnTo>
                    <a:pt x="3384" y="60"/>
                  </a:lnTo>
                  <a:lnTo>
                    <a:pt x="3235" y="120"/>
                  </a:lnTo>
                  <a:lnTo>
                    <a:pt x="2845" y="390"/>
                  </a:lnTo>
                  <a:lnTo>
                    <a:pt x="2486" y="689"/>
                  </a:lnTo>
                  <a:lnTo>
                    <a:pt x="1767" y="1318"/>
                  </a:lnTo>
                  <a:lnTo>
                    <a:pt x="1049" y="1947"/>
                  </a:lnTo>
                  <a:lnTo>
                    <a:pt x="690" y="2276"/>
                  </a:lnTo>
                  <a:lnTo>
                    <a:pt x="330" y="2575"/>
                  </a:lnTo>
                  <a:lnTo>
                    <a:pt x="180" y="2695"/>
                  </a:lnTo>
                  <a:lnTo>
                    <a:pt x="91" y="2845"/>
                  </a:lnTo>
                  <a:lnTo>
                    <a:pt x="31" y="2995"/>
                  </a:lnTo>
                  <a:lnTo>
                    <a:pt x="1" y="3144"/>
                  </a:lnTo>
                  <a:lnTo>
                    <a:pt x="1" y="3324"/>
                  </a:lnTo>
                  <a:lnTo>
                    <a:pt x="31" y="3474"/>
                  </a:lnTo>
                  <a:lnTo>
                    <a:pt x="61" y="3623"/>
                  </a:lnTo>
                  <a:lnTo>
                    <a:pt x="151" y="3743"/>
                  </a:lnTo>
                  <a:lnTo>
                    <a:pt x="240" y="3863"/>
                  </a:lnTo>
                  <a:lnTo>
                    <a:pt x="360" y="3983"/>
                  </a:lnTo>
                  <a:lnTo>
                    <a:pt x="480" y="4073"/>
                  </a:lnTo>
                  <a:lnTo>
                    <a:pt x="630" y="4103"/>
                  </a:lnTo>
                  <a:lnTo>
                    <a:pt x="779" y="4133"/>
                  </a:lnTo>
                  <a:lnTo>
                    <a:pt x="929" y="4103"/>
                  </a:lnTo>
                  <a:lnTo>
                    <a:pt x="1109" y="4043"/>
                  </a:lnTo>
                  <a:lnTo>
                    <a:pt x="1258" y="3953"/>
                  </a:lnTo>
                  <a:lnTo>
                    <a:pt x="2007" y="3324"/>
                  </a:lnTo>
                  <a:lnTo>
                    <a:pt x="2756" y="2695"/>
                  </a:lnTo>
                  <a:lnTo>
                    <a:pt x="4223" y="1408"/>
                  </a:lnTo>
                  <a:lnTo>
                    <a:pt x="4313" y="1288"/>
                  </a:lnTo>
                  <a:lnTo>
                    <a:pt x="4402" y="1138"/>
                  </a:lnTo>
                  <a:lnTo>
                    <a:pt x="4432" y="1018"/>
                  </a:lnTo>
                  <a:lnTo>
                    <a:pt x="4462" y="869"/>
                  </a:lnTo>
                  <a:lnTo>
                    <a:pt x="4432" y="749"/>
                  </a:lnTo>
                  <a:lnTo>
                    <a:pt x="4402" y="599"/>
                  </a:lnTo>
                  <a:lnTo>
                    <a:pt x="4343" y="479"/>
                  </a:lnTo>
                  <a:lnTo>
                    <a:pt x="4283" y="360"/>
                  </a:lnTo>
                  <a:lnTo>
                    <a:pt x="4163" y="240"/>
                  </a:lnTo>
                  <a:lnTo>
                    <a:pt x="4073" y="150"/>
                  </a:lnTo>
                  <a:lnTo>
                    <a:pt x="3953" y="90"/>
                  </a:lnTo>
                  <a:lnTo>
                    <a:pt x="3804" y="30"/>
                  </a:lnTo>
                  <a:lnTo>
                    <a:pt x="36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710;p57">
              <a:extLst>
                <a:ext uri="{FF2B5EF4-FFF2-40B4-BE49-F238E27FC236}">
                  <a16:creationId xmlns:a16="http://schemas.microsoft.com/office/drawing/2014/main" id="{A0519FE3-9A7D-2EE9-B340-916B5E43FF89}"/>
                </a:ext>
              </a:extLst>
            </p:cNvPr>
            <p:cNvSpPr/>
            <p:nvPr/>
          </p:nvSpPr>
          <p:spPr>
            <a:xfrm>
              <a:off x="11233717" y="2473532"/>
              <a:ext cx="40698" cy="16765"/>
            </a:xfrm>
            <a:custGeom>
              <a:avLst/>
              <a:gdLst/>
              <a:ahLst/>
              <a:cxnLst/>
              <a:rect l="l" t="t" r="r" b="b"/>
              <a:pathLst>
                <a:path w="5600" h="2306" extrusionOk="0">
                  <a:moveTo>
                    <a:pt x="4821" y="0"/>
                  </a:moveTo>
                  <a:lnTo>
                    <a:pt x="4672" y="30"/>
                  </a:lnTo>
                  <a:lnTo>
                    <a:pt x="3714" y="300"/>
                  </a:lnTo>
                  <a:lnTo>
                    <a:pt x="3264" y="419"/>
                  </a:lnTo>
                  <a:lnTo>
                    <a:pt x="2785" y="509"/>
                  </a:lnTo>
                  <a:lnTo>
                    <a:pt x="2306" y="569"/>
                  </a:lnTo>
                  <a:lnTo>
                    <a:pt x="1827" y="629"/>
                  </a:lnTo>
                  <a:lnTo>
                    <a:pt x="1318" y="629"/>
                  </a:lnTo>
                  <a:lnTo>
                    <a:pt x="839" y="599"/>
                  </a:lnTo>
                  <a:lnTo>
                    <a:pt x="629" y="599"/>
                  </a:lnTo>
                  <a:lnTo>
                    <a:pt x="480" y="629"/>
                  </a:lnTo>
                  <a:lnTo>
                    <a:pt x="330" y="689"/>
                  </a:lnTo>
                  <a:lnTo>
                    <a:pt x="210" y="809"/>
                  </a:lnTo>
                  <a:lnTo>
                    <a:pt x="120" y="899"/>
                  </a:lnTo>
                  <a:lnTo>
                    <a:pt x="60" y="1048"/>
                  </a:lnTo>
                  <a:lnTo>
                    <a:pt x="1" y="1198"/>
                  </a:lnTo>
                  <a:lnTo>
                    <a:pt x="1" y="1348"/>
                  </a:lnTo>
                  <a:lnTo>
                    <a:pt x="1" y="1497"/>
                  </a:lnTo>
                  <a:lnTo>
                    <a:pt x="31" y="1647"/>
                  </a:lnTo>
                  <a:lnTo>
                    <a:pt x="90" y="1797"/>
                  </a:lnTo>
                  <a:lnTo>
                    <a:pt x="150" y="1947"/>
                  </a:lnTo>
                  <a:lnTo>
                    <a:pt x="270" y="2066"/>
                  </a:lnTo>
                  <a:lnTo>
                    <a:pt x="390" y="2156"/>
                  </a:lnTo>
                  <a:lnTo>
                    <a:pt x="570" y="2216"/>
                  </a:lnTo>
                  <a:lnTo>
                    <a:pt x="749" y="2276"/>
                  </a:lnTo>
                  <a:lnTo>
                    <a:pt x="1318" y="2306"/>
                  </a:lnTo>
                  <a:lnTo>
                    <a:pt x="1857" y="2306"/>
                  </a:lnTo>
                  <a:lnTo>
                    <a:pt x="2426" y="2276"/>
                  </a:lnTo>
                  <a:lnTo>
                    <a:pt x="2995" y="2186"/>
                  </a:lnTo>
                  <a:lnTo>
                    <a:pt x="3534" y="2096"/>
                  </a:lnTo>
                  <a:lnTo>
                    <a:pt x="4073" y="1947"/>
                  </a:lnTo>
                  <a:lnTo>
                    <a:pt x="4612" y="1797"/>
                  </a:lnTo>
                  <a:lnTo>
                    <a:pt x="5151" y="1587"/>
                  </a:lnTo>
                  <a:lnTo>
                    <a:pt x="5301" y="1527"/>
                  </a:lnTo>
                  <a:lnTo>
                    <a:pt x="5390" y="1437"/>
                  </a:lnTo>
                  <a:lnTo>
                    <a:pt x="5480" y="1318"/>
                  </a:lnTo>
                  <a:lnTo>
                    <a:pt x="5570" y="1168"/>
                  </a:lnTo>
                  <a:lnTo>
                    <a:pt x="5600" y="1048"/>
                  </a:lnTo>
                  <a:lnTo>
                    <a:pt x="5600" y="899"/>
                  </a:lnTo>
                  <a:lnTo>
                    <a:pt x="5600" y="749"/>
                  </a:lnTo>
                  <a:lnTo>
                    <a:pt x="5570" y="599"/>
                  </a:lnTo>
                  <a:lnTo>
                    <a:pt x="5510" y="449"/>
                  </a:lnTo>
                  <a:lnTo>
                    <a:pt x="5450" y="330"/>
                  </a:lnTo>
                  <a:lnTo>
                    <a:pt x="5360" y="210"/>
                  </a:lnTo>
                  <a:lnTo>
                    <a:pt x="5241" y="120"/>
                  </a:lnTo>
                  <a:lnTo>
                    <a:pt x="5121" y="60"/>
                  </a:lnTo>
                  <a:lnTo>
                    <a:pt x="4971" y="30"/>
                  </a:lnTo>
                  <a:lnTo>
                    <a:pt x="4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7785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E5C5F0-9496-6CC8-A6C2-A788518C672B}"/>
              </a:ext>
            </a:extLst>
          </p:cNvPr>
          <p:cNvSpPr/>
          <p:nvPr/>
        </p:nvSpPr>
        <p:spPr>
          <a:xfrm>
            <a:off x="183024" y="160702"/>
            <a:ext cx="11825952" cy="6549814"/>
          </a:xfrm>
          <a:prstGeom prst="roundRect">
            <a:avLst>
              <a:gd name="adj" fmla="val 12485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A0CEF-5195-956E-12BF-F402B7C5AEC0}"/>
              </a:ext>
            </a:extLst>
          </p:cNvPr>
          <p:cNvSpPr txBox="1"/>
          <p:nvPr/>
        </p:nvSpPr>
        <p:spPr>
          <a:xfrm>
            <a:off x="697706" y="245585"/>
            <a:ext cx="10796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ĐỂ ĐẢM BẢO AN TOÀN KHI BẢO QUẢN THỰC PHẨM, CHÚNG TA CẦN LÀM NHƯ THẾ NÀO?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C27E6B-C2BF-5A91-0615-9DED57EAC9D0}"/>
              </a:ext>
            </a:extLst>
          </p:cNvPr>
          <p:cNvSpPr txBox="1"/>
          <p:nvPr/>
        </p:nvSpPr>
        <p:spPr>
          <a:xfrm flipH="1">
            <a:off x="8381000" y="1962002"/>
            <a:ext cx="3197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nhóm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iCiel Ciaobella" pitchFamily="50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88669-6AF6-E555-5717-BBF4B4DAE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90" b="70892" l="9000" r="40000">
                        <a14:foregroundMark x1="14249" y1="48044" x2="14000" y2="58842"/>
                        <a14:foregroundMark x1="14260" y1="47574" x2="14249" y2="48044"/>
                        <a14:foregroundMark x1="14444" y1="39593" x2="14260" y2="47574"/>
                        <a14:foregroundMark x1="16778" y1="39437" x2="16111" y2="44757"/>
                        <a14:foregroundMark x1="35667" y1="34585" x2="39333" y2="38811"/>
                        <a14:foregroundMark x1="39444" y1="37715" x2="33222" y2="33646"/>
                        <a14:foregroundMark x1="33222" y1="33646" x2="31444" y2="35211"/>
                        <a14:foregroundMark x1="32068" y1="48357" x2="30000" y2="51800"/>
                        <a14:foregroundMark x1="32256" y1="48044" x2="32068" y2="48357"/>
                        <a14:foregroundMark x1="32444" y1="47731" x2="32256" y2="48044"/>
                        <a14:foregroundMark x1="36111" y1="41628" x2="32444" y2="47731"/>
                        <a14:foregroundMark x1="30000" y1="51800" x2="30111" y2="51800"/>
                        <a14:foregroundMark x1="29778" y1="38498" x2="32333" y2="46479"/>
                        <a14:foregroundMark x1="35222" y1="65884" x2="35556" y2="70892"/>
                        <a14:foregroundMark x1="32111" y1="66980" x2="32333" y2="70736"/>
                        <a14:foregroundMark x1="31222" y1="69640" x2="31222" y2="69640"/>
                        <a14:foregroundMark x1="30556" y1="69014" x2="30556" y2="69014"/>
                        <a14:foregroundMark x1="34889" y1="67449" x2="34889" y2="67449"/>
                        <a14:foregroundMark x1="16523" y1="48044" x2="17222" y2="55399"/>
                        <a14:foregroundMark x1="15778" y1="40219" x2="16478" y2="47574"/>
                        <a14:foregroundMark x1="17222" y1="55399" x2="16889" y2="58685"/>
                        <a14:foregroundMark x1="11000" y1="57590" x2="12111" y2="54773"/>
                        <a14:foregroundMark x1="21111" y1="50704" x2="22000" y2="48670"/>
                        <a14:foregroundMark x1="14222" y1="59311" x2="14889" y2="65571"/>
                        <a14:foregroundMark x1="18556" y1="69014" x2="18556" y2="69014"/>
                        <a14:foregroundMark x1="17889" y1="67919" x2="18444" y2="70579"/>
                        <a14:foregroundMark x1="14778" y1="68545" x2="15000" y2="69953"/>
                        <a14:foregroundMark x1="14778" y1="66510" x2="14778" y2="68701"/>
                        <a14:foregroundMark x1="17667" y1="66041" x2="17667" y2="68701"/>
                        <a14:foregroundMark x1="21778" y1="48513" x2="22111" y2="46479"/>
                        <a14:foregroundMark x1="10333" y1="59155" x2="11222" y2="58216"/>
                        <a14:foregroundMark x1="31667" y1="68075" x2="31556" y2="66823"/>
                        <a14:foregroundMark x1="34667" y1="68075" x2="34556" y2="66980"/>
                        <a14:backgroundMark x1="14333" y1="47574" x2="14333" y2="47574"/>
                        <a14:backgroundMark x1="13889" y1="48357" x2="14000" y2="48357"/>
                        <a14:backgroundMark x1="15333" y1="47887" x2="14222" y2="47261"/>
                        <a14:backgroundMark x1="14222" y1="48044" x2="14222" y2="48044"/>
                        <a14:backgroundMark x1="14444" y1="48044" x2="14444" y2="48044"/>
                        <a14:backgroundMark x1="14222" y1="47731" x2="14222" y2="47731"/>
                        <a14:backgroundMark x1="14111" y1="47574" x2="14111" y2="47574"/>
                        <a14:backgroundMark x1="16333" y1="47574" x2="16333" y2="47574"/>
                        <a14:backgroundMark x1="16556" y1="47574" x2="16556" y2="47574"/>
                        <a14:backgroundMark x1="16556" y1="47574" x2="16333" y2="47574"/>
                        <a14:backgroundMark x1="32444" y1="48044" x2="32444" y2="48044"/>
                        <a14:backgroundMark x1="32444" y1="47731" x2="32444" y2="47731"/>
                        <a14:backgroundMark x1="31667" y1="48357" x2="31667" y2="48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0" t="31800" r="55964" b="26200"/>
          <a:stretch/>
        </p:blipFill>
        <p:spPr>
          <a:xfrm>
            <a:off x="7992199" y="3620529"/>
            <a:ext cx="3975469" cy="3058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DD74D9-7CD9-F44B-1067-6C317FC42DA3}"/>
              </a:ext>
            </a:extLst>
          </p:cNvPr>
          <p:cNvSpPr txBox="1"/>
          <p:nvPr/>
        </p:nvSpPr>
        <p:spPr>
          <a:xfrm>
            <a:off x="353960" y="1515726"/>
            <a:ext cx="811161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thuỷ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tinh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ăn trong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xuyên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tra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kệ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đậy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kín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hơn.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mâm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không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đậy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che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65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D74562-1FE8-23F2-6138-197530A67F1F}"/>
              </a:ext>
            </a:extLst>
          </p:cNvPr>
          <p:cNvSpPr txBox="1"/>
          <p:nvPr/>
        </p:nvSpPr>
        <p:spPr>
          <a:xfrm>
            <a:off x="3219715" y="1866020"/>
            <a:ext cx="5983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Hoạt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động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4: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Những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việc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làm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đảm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bảo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an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toàn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trong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ăn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uống</a:t>
            </a:r>
            <a:endParaRPr lang="en-US" sz="4800" dirty="0">
              <a:solidFill>
                <a:srgbClr val="FFFF00"/>
              </a:solidFill>
              <a:latin typeface="SVN-Kitten" pitchFamily="50" charset="0"/>
            </a:endParaRPr>
          </a:p>
        </p:txBody>
      </p:sp>
      <p:pic>
        <p:nvPicPr>
          <p:cNvPr id="2052" name="Picture 4" descr="Cute kids back to school">
            <a:extLst>
              <a:ext uri="{FF2B5EF4-FFF2-40B4-BE49-F238E27FC236}">
                <a16:creationId xmlns:a16="http://schemas.microsoft.com/office/drawing/2014/main" id="{D36036A1-E206-EE7C-4769-55B9796B4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2" b="89933" l="3355" r="92173">
                        <a14:foregroundMark x1="14217" y1="31544" x2="18051" y2="71812"/>
                        <a14:foregroundMark x1="18051" y1="71812" x2="18051" y2="71812"/>
                        <a14:foregroundMark x1="6550" y1="48322" x2="6550" y2="48322"/>
                        <a14:foregroundMark x1="16294" y1="49329" x2="16294" y2="49329"/>
                        <a14:foregroundMark x1="16613" y1="49664" x2="19010" y2="50000"/>
                        <a14:foregroundMark x1="3514" y1="52685" x2="3514" y2="52685"/>
                        <a14:foregroundMark x1="35783" y1="30201" x2="42173" y2="60403"/>
                        <a14:foregroundMark x1="36901" y1="55369" x2="38658" y2="65101"/>
                        <a14:foregroundMark x1="39617" y1="71477" x2="39617" y2="71477"/>
                        <a14:foregroundMark x1="58786" y1="34228" x2="60224" y2="52349"/>
                        <a14:foregroundMark x1="60224" y1="52349" x2="60224" y2="52349"/>
                        <a14:foregroundMark x1="61661" y1="28523" x2="63259" y2="33893"/>
                        <a14:foregroundMark x1="61342" y1="25503" x2="59904" y2="36242"/>
                        <a14:foregroundMark x1="63259" y1="30872" x2="65815" y2="39597"/>
                        <a14:foregroundMark x1="67412" y1="36913" x2="67412" y2="36913"/>
                        <a14:foregroundMark x1="61981" y1="72148" x2="61981" y2="72148"/>
                        <a14:foregroundMark x1="58626" y1="74497" x2="58626" y2="74497"/>
                        <a14:foregroundMark x1="79553" y1="29195" x2="84345" y2="49664"/>
                        <a14:foregroundMark x1="92173" y1="32215" x2="92173" y2="32215"/>
                        <a14:foregroundMark x1="84345" y1="54698" x2="83387" y2="70470"/>
                        <a14:foregroundMark x1="81949" y1="61745" x2="81949" y2="61745"/>
                        <a14:foregroundMark x1="66454" y1="52349" x2="66454" y2="52349"/>
                        <a14:foregroundMark x1="53514" y1="45638" x2="53514" y2="45638"/>
                        <a14:foregroundMark x1="45847" y1="44966" x2="45847" y2="44966"/>
                        <a14:foregroundMark x1="85783" y1="73826" x2="85783" y2="73826"/>
                        <a14:foregroundMark x1="82907" y1="72483" x2="82907" y2="72483"/>
                        <a14:foregroundMark x1="63738" y1="60067" x2="63738" y2="60067"/>
                        <a14:foregroundMark x1="86581" y1="65772" x2="86581" y2="65772"/>
                        <a14:foregroundMark x1="37380" y1="72148" x2="37380" y2="72148"/>
                        <a14:foregroundMark x1="58626" y1="72148" x2="58626" y2="7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14" y="3135085"/>
            <a:ext cx="9994172" cy="47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6F4AC-DCEF-A1E8-13E6-1B6B6309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228F1-EDEC-376C-46BA-F2A7AC69D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12939B-9128-A786-8F39-2B4892A2B2EB}"/>
              </a:ext>
            </a:extLst>
          </p:cNvPr>
          <p:cNvSpPr/>
          <p:nvPr/>
        </p:nvSpPr>
        <p:spPr>
          <a:xfrm>
            <a:off x="366048" y="574626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EE357-2BDD-7B1F-B04B-E273EBE02119}"/>
              </a:ext>
            </a:extLst>
          </p:cNvPr>
          <p:cNvSpPr txBox="1"/>
          <p:nvPr/>
        </p:nvSpPr>
        <p:spPr>
          <a:xfrm flipH="1">
            <a:off x="4865367" y="574626"/>
            <a:ext cx="301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4</a:t>
            </a:r>
          </a:p>
        </p:txBody>
      </p:sp>
      <p:pic>
        <p:nvPicPr>
          <p:cNvPr id="6" name="Picture 2" descr="Kids discuss homework Premium Vector">
            <a:extLst>
              <a:ext uri="{FF2B5EF4-FFF2-40B4-BE49-F238E27FC236}">
                <a16:creationId xmlns:a16="http://schemas.microsoft.com/office/drawing/2014/main" id="{12AA687E-DDB9-14BE-D4EC-D638E2A2F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2" y="-365488"/>
            <a:ext cx="3168059" cy="18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238DD7-0046-071C-E9E1-B0DCB122CF93}"/>
              </a:ext>
            </a:extLst>
          </p:cNvPr>
          <p:cNvSpPr txBox="1"/>
          <p:nvPr/>
        </p:nvSpPr>
        <p:spPr>
          <a:xfrm>
            <a:off x="733886" y="1586275"/>
            <a:ext cx="10395857" cy="2331184"/>
          </a:xfrm>
          <a:prstGeom prst="horizontalScroll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SVN-Poky's" panose="020B0606040200020203" pitchFamily="34" charset="0"/>
              </a:rPr>
              <a:t>Những việc làm để đảm bảo an toàn trong ăn uống</a:t>
            </a:r>
          </a:p>
        </p:txBody>
      </p:sp>
      <p:pic>
        <p:nvPicPr>
          <p:cNvPr id="3074" name="Picture 2" descr="Student back to school teacher and student in the classroom">
            <a:extLst>
              <a:ext uri="{FF2B5EF4-FFF2-40B4-BE49-F238E27FC236}">
                <a16:creationId xmlns:a16="http://schemas.microsoft.com/office/drawing/2014/main" id="{193795E8-8962-1227-D43D-BCBE56BCB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466" r="92332">
                        <a14:foregroundMark x1="8626" y1="78936" x2="8626" y2="78936"/>
                        <a14:foregroundMark x1="92332" y1="77021" x2="92332" y2="77021"/>
                        <a14:backgroundMark x1="46166" y1="21277" x2="48243" y2="39362"/>
                        <a14:backgroundMark x1="47284" y1="39149" x2="43610" y2="44468"/>
                        <a14:backgroundMark x1="43930" y1="61702" x2="43930" y2="61702"/>
                        <a14:backgroundMark x1="44089" y1="61915" x2="42173" y2="63404"/>
                        <a14:backgroundMark x1="49681" y1="42128" x2="47764" y2="41915"/>
                        <a14:backgroundMark x1="48562" y1="43191" x2="48562" y2="43191"/>
                        <a14:backgroundMark x1="45208" y1="51915" x2="45208" y2="51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50" y="1077686"/>
            <a:ext cx="8517054" cy="63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97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17965B-AB13-A213-DDED-12774ABD397D}"/>
              </a:ext>
            </a:extLst>
          </p:cNvPr>
          <p:cNvSpPr txBox="1"/>
          <p:nvPr/>
        </p:nvSpPr>
        <p:spPr>
          <a:xfrm>
            <a:off x="121768" y="-105162"/>
            <a:ext cx="559272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>
                <a:latin typeface="#9Slide05 Phobia" panose="02000506000000020003" pitchFamily="2" charset="0"/>
              </a:rPr>
              <a:t>Cùng thảo luận</a:t>
            </a:r>
          </a:p>
        </p:txBody>
      </p:sp>
      <p:pic>
        <p:nvPicPr>
          <p:cNvPr id="4" name="Picture 2" descr="Clip Art Student Study Skills Drawing, PNG, 1600x818px, Student, Animated  Cartoon, Animation, Cartoon, Child Download Free">
            <a:extLst>
              <a:ext uri="{FF2B5EF4-FFF2-40B4-BE49-F238E27FC236}">
                <a16:creationId xmlns:a16="http://schemas.microsoft.com/office/drawing/2014/main" id="{8D0E010C-F5F3-0E16-56C1-15D949A8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9" b="98807" l="1220" r="97195">
                        <a14:foregroundMark x1="38049" y1="34368" x2="37439" y2="39618"/>
                        <a14:foregroundMark x1="15610" y1="53461" x2="15610" y2="62053"/>
                        <a14:foregroundMark x1="12561" y1="52506" x2="26220" y2="45346"/>
                        <a14:foregroundMark x1="5488" y1="67064" x2="7073" y2="83055"/>
                        <a14:foregroundMark x1="1951" y1="66826" x2="4878" y2="88067"/>
                        <a14:foregroundMark x1="5244" y1="96659" x2="5488" y2="97375"/>
                        <a14:foregroundMark x1="6463" y1="79952" x2="9024" y2="99284"/>
                        <a14:foregroundMark x1="9024" y1="99284" x2="9024" y2="99284"/>
                        <a14:foregroundMark x1="10610" y1="96181" x2="18415" y2="95943"/>
                        <a14:foregroundMark x1="18415" y1="95943" x2="33902" y2="98091"/>
                        <a14:foregroundMark x1="33902" y1="98091" x2="71220" y2="90453"/>
                        <a14:foregroundMark x1="94024" y1="89260" x2="94024" y2="89260"/>
                        <a14:foregroundMark x1="39268" y1="80191" x2="66829" y2="73270"/>
                        <a14:foregroundMark x1="66829" y1="73270" x2="66829" y2="73270"/>
                        <a14:foregroundMark x1="37073" y1="86874" x2="52073" y2="93079"/>
                        <a14:foregroundMark x1="15976" y1="73508" x2="25610" y2="81862"/>
                        <a14:foregroundMark x1="27195" y1="85203" x2="30122" y2="87589"/>
                        <a14:foregroundMark x1="30610" y1="88544" x2="38171" y2="88544"/>
                        <a14:foregroundMark x1="34390" y1="83771" x2="37561" y2="77804"/>
                        <a14:foregroundMark x1="37073" y1="43914" x2="39024" y2="54177"/>
                        <a14:foregroundMark x1="27805" y1="16229" x2="23780" y2="39857"/>
                        <a14:foregroundMark x1="24390" y1="25060" x2="24390" y2="25060"/>
                        <a14:foregroundMark x1="22317" y1="25060" x2="22317" y2="25060"/>
                        <a14:foregroundMark x1="42073" y1="43198" x2="45244" y2="53461"/>
                        <a14:foregroundMark x1="68171" y1="44869" x2="63049" y2="77804"/>
                        <a14:foregroundMark x1="61829" y1="37947" x2="58659" y2="45823"/>
                        <a14:foregroundMark x1="63415" y1="7637" x2="63415" y2="7637"/>
                        <a14:foregroundMark x1="64390" y1="47255" x2="69390" y2="51551"/>
                        <a14:foregroundMark x1="71463" y1="54654" x2="69878" y2="63962"/>
                        <a14:foregroundMark x1="62805" y1="45346" x2="65244" y2="54415"/>
                        <a14:foregroundMark x1="64024" y1="43437" x2="57805" y2="62291"/>
                        <a14:foregroundMark x1="70366" y1="48449" x2="73537" y2="55609"/>
                        <a14:foregroundMark x1="72073" y1="48449" x2="72073" y2="48449"/>
                        <a14:foregroundMark x1="72805" y1="45107" x2="72805" y2="45107"/>
                        <a14:foregroundMark x1="83293" y1="51551" x2="83293" y2="51551"/>
                        <a14:foregroundMark x1="88902" y1="22434" x2="89268" y2="26492"/>
                        <a14:foregroundMark x1="85854" y1="16706" x2="91951" y2="31981"/>
                        <a14:foregroundMark x1="92317" y1="23866" x2="94756" y2="35561"/>
                        <a14:foregroundMark x1="97073" y1="50358" x2="97270" y2="53186"/>
                        <a14:foregroundMark x1="95976" y1="35084" x2="96463" y2="42959"/>
                        <a14:foregroundMark x1="87439" y1="26969" x2="80000" y2="30310"/>
                        <a14:foregroundMark x1="83049" y1="22196" x2="83049" y2="22196"/>
                        <a14:foregroundMark x1="78659" y1="32458" x2="78659" y2="32458"/>
                        <a14:foregroundMark x1="95122" y1="26014" x2="95122" y2="26014"/>
                        <a14:foregroundMark x1="95000" y1="24821" x2="95000" y2="24821"/>
                        <a14:foregroundMark x1="92317" y1="20764" x2="92317" y2="20764"/>
                        <a14:foregroundMark x1="85244" y1="50358" x2="83537" y2="58711"/>
                        <a14:foregroundMark x1="93780" y1="57995" x2="93780" y2="57995"/>
                        <a14:foregroundMark x1="54146" y1="82339" x2="59512" y2="91647"/>
                        <a14:foregroundMark x1="73346" y1="73825" x2="76463" y2="92363"/>
                        <a14:foregroundMark x1="64512" y1="79952" x2="76341" y2="90692"/>
                        <a14:foregroundMark x1="82439" y1="91885" x2="74146" y2="97136"/>
                        <a14:foregroundMark x1="69634" y1="96897" x2="69634" y2="96897"/>
                        <a14:foregroundMark x1="33293" y1="5489" x2="33293" y2="5489"/>
                        <a14:foregroundMark x1="65000" y1="3819" x2="65000" y2="3819"/>
                        <a14:foregroundMark x1="38902" y1="71360" x2="47683" y2="77327"/>
                        <a14:foregroundMark x1="57073" y1="83771" x2="64390" y2="89499"/>
                        <a14:foregroundMark x1="64878" y1="96659" x2="68171" y2="97136"/>
                        <a14:foregroundMark x1="82317" y1="90931" x2="84512" y2="96420"/>
                        <a14:foregroundMark x1="79878" y1="83771" x2="79878" y2="83771"/>
                        <a14:foregroundMark x1="81220" y1="85442" x2="81220" y2="85442"/>
                        <a14:foregroundMark x1="70366" y1="72554" x2="71829" y2="72792"/>
                        <a14:foregroundMark x1="74634" y1="72076" x2="75366" y2="72076"/>
                        <a14:foregroundMark x1="74634" y1="70644" x2="74634" y2="70644"/>
                        <a14:foregroundMark x1="74146" y1="70167" x2="75000" y2="70167"/>
                        <a14:backgroundMark x1="49634" y1="60859" x2="49634" y2="60859"/>
                        <a14:backgroundMark x1="97195" y1="55370" x2="97195" y2="55370"/>
                        <a14:backgroundMark x1="97195" y1="54893" x2="97195" y2="54893"/>
                        <a14:backgroundMark x1="97805" y1="54893" x2="96951" y2="56563"/>
                        <a14:backgroundMark x1="97195" y1="55131" x2="96585" y2="55131"/>
                        <a14:backgroundMark x1="97195" y1="53461" x2="97195" y2="53461"/>
                        <a14:backgroundMark x1="97195" y1="53222" x2="97561" y2="56086"/>
                        <a14:backgroundMark x1="46951" y1="68735" x2="46951" y2="68735"/>
                        <a14:backgroundMark x1="74891" y1="70502" x2="75000" y2="70644"/>
                        <a14:backgroundMark x1="74756" y1="68496" x2="74756" y2="68496"/>
                        <a14:backgroundMark x1="74024" y1="68496" x2="74024" y2="68496"/>
                        <a14:backgroundMark x1="77195" y1="69690" x2="77195" y2="69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7" y="3594300"/>
            <a:ext cx="6387193" cy="32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74202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59624860-5109-BF8B-B18B-141F7CD7B492}"/>
              </a:ext>
            </a:extLst>
          </p:cNvPr>
          <p:cNvSpPr/>
          <p:nvPr/>
        </p:nvSpPr>
        <p:spPr>
          <a:xfrm>
            <a:off x="1447305" y="865025"/>
            <a:ext cx="9492342" cy="3281251"/>
          </a:xfrm>
          <a:prstGeom prst="horizontalScroll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CHIA SẺ TRƯỚC</a:t>
            </a:r>
            <a:r>
              <a:rPr kumimoji="0" lang="en-US" sz="8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 LỚP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cs typeface="+mn-cs"/>
            </a:endParaRP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890434CD-B17C-9300-9B85-FFFA1FA86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94373" y="18307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A272E6E-017E-471D-C38F-B35C5592C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2811" y="18748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723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nguyên tắc vàng của WHO - Video tuyên truyền Vệ sinh an toàn thực phẩm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F2E740D-9889-6F6B-FF96-41484D46A1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3171" y="1796143"/>
            <a:ext cx="4963886" cy="2144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253258-636E-5921-CE85-F0D6A7F4E744}"/>
              </a:ext>
            </a:extLst>
          </p:cNvPr>
          <p:cNvSpPr txBox="1"/>
          <p:nvPr/>
        </p:nvSpPr>
        <p:spPr>
          <a:xfrm>
            <a:off x="1382487" y="4549253"/>
            <a:ext cx="5847442" cy="2145268"/>
          </a:xfrm>
          <a:prstGeom prst="wedgeRoundRectCallout">
            <a:avLst>
              <a:gd name="adj1" fmla="val 66284"/>
              <a:gd name="adj2" fmla="val -3820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C000"/>
                </a:solidFill>
                <a:latin typeface="SVN-Poky's" panose="020B0606040200020203" pitchFamily="34" charset="0"/>
              </a:rPr>
              <a:t>10 nguyên tắc vàng để đảm bảo vệ sinh an toàn thực phẩm</a:t>
            </a:r>
          </a:p>
        </p:txBody>
      </p:sp>
      <p:pic>
        <p:nvPicPr>
          <p:cNvPr id="6" name="Picture 2" descr="Cute woman teacher in government uniform welcoming posture character cartoon art illustration">
            <a:extLst>
              <a:ext uri="{FF2B5EF4-FFF2-40B4-BE49-F238E27FC236}">
                <a16:creationId xmlns:a16="http://schemas.microsoft.com/office/drawing/2014/main" id="{93A54F72-B702-B231-345E-1B2FBC306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82" b="89820" l="9904" r="89936">
                        <a14:foregroundMark x1="52077" y1="8982" x2="52077" y2="8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7199" y="2242666"/>
            <a:ext cx="6323073" cy="506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14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E11618-B903-762C-C71C-D0A7C524B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63" y="381000"/>
            <a:ext cx="5403273" cy="1408255"/>
          </a:xfrm>
          <a:noFill/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VN Banh Mi" pitchFamily="2" charset="0"/>
              </a:rPr>
              <a:t>ĐÁNH GIÁ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753FAA-096E-C9B9-E9D1-F2531F7D3371}"/>
              </a:ext>
            </a:extLst>
          </p:cNvPr>
          <p:cNvSpPr txBox="1"/>
          <p:nvPr/>
        </p:nvSpPr>
        <p:spPr>
          <a:xfrm>
            <a:off x="1817877" y="1453465"/>
            <a:ext cx="7829928" cy="2452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oogle Shape;5711;p57">
            <a:extLst>
              <a:ext uri="{FF2B5EF4-FFF2-40B4-BE49-F238E27FC236}">
                <a16:creationId xmlns:a16="http://schemas.microsoft.com/office/drawing/2014/main" id="{9427B1B2-DF41-9CE9-E29B-570C12C73C74}"/>
              </a:ext>
            </a:extLst>
          </p:cNvPr>
          <p:cNvGrpSpPr/>
          <p:nvPr/>
        </p:nvGrpSpPr>
        <p:grpSpPr>
          <a:xfrm>
            <a:off x="1239827" y="1527952"/>
            <a:ext cx="520106" cy="522605"/>
            <a:chOff x="10663589" y="2983361"/>
            <a:chExt cx="520106" cy="522605"/>
          </a:xfrm>
        </p:grpSpPr>
        <p:sp>
          <p:nvSpPr>
            <p:cNvPr id="8" name="Google Shape;5712;p57">
              <a:extLst>
                <a:ext uri="{FF2B5EF4-FFF2-40B4-BE49-F238E27FC236}">
                  <a16:creationId xmlns:a16="http://schemas.microsoft.com/office/drawing/2014/main" id="{A7687247-B5E5-CA8E-0860-8596431798BF}"/>
                </a:ext>
              </a:extLst>
            </p:cNvPr>
            <p:cNvSpPr/>
            <p:nvPr/>
          </p:nvSpPr>
          <p:spPr>
            <a:xfrm>
              <a:off x="10685575" y="3297412"/>
              <a:ext cx="468965" cy="208554"/>
            </a:xfrm>
            <a:custGeom>
              <a:avLst/>
              <a:gdLst/>
              <a:ahLst/>
              <a:cxnLst/>
              <a:rect l="l" t="t" r="r" b="b"/>
              <a:pathLst>
                <a:path w="64529" h="28687" extrusionOk="0">
                  <a:moveTo>
                    <a:pt x="60127" y="0"/>
                  </a:moveTo>
                  <a:lnTo>
                    <a:pt x="59797" y="30"/>
                  </a:lnTo>
                  <a:lnTo>
                    <a:pt x="59498" y="60"/>
                  </a:lnTo>
                  <a:lnTo>
                    <a:pt x="59168" y="150"/>
                  </a:lnTo>
                  <a:lnTo>
                    <a:pt x="58839" y="240"/>
                  </a:lnTo>
                  <a:lnTo>
                    <a:pt x="58180" y="509"/>
                  </a:lnTo>
                  <a:lnTo>
                    <a:pt x="57462" y="839"/>
                  </a:lnTo>
                  <a:lnTo>
                    <a:pt x="56713" y="1258"/>
                  </a:lnTo>
                  <a:lnTo>
                    <a:pt x="55964" y="1707"/>
                  </a:lnTo>
                  <a:lnTo>
                    <a:pt x="55156" y="2246"/>
                  </a:lnTo>
                  <a:lnTo>
                    <a:pt x="54318" y="2815"/>
                  </a:lnTo>
                  <a:lnTo>
                    <a:pt x="52551" y="4043"/>
                  </a:lnTo>
                  <a:lnTo>
                    <a:pt x="50664" y="5360"/>
                  </a:lnTo>
                  <a:lnTo>
                    <a:pt x="49676" y="6019"/>
                  </a:lnTo>
                  <a:lnTo>
                    <a:pt x="48628" y="6708"/>
                  </a:lnTo>
                  <a:lnTo>
                    <a:pt x="47580" y="7366"/>
                  </a:lnTo>
                  <a:lnTo>
                    <a:pt x="46472" y="7995"/>
                  </a:lnTo>
                  <a:lnTo>
                    <a:pt x="45335" y="8594"/>
                  </a:lnTo>
                  <a:lnTo>
                    <a:pt x="44167" y="9163"/>
                  </a:lnTo>
                  <a:lnTo>
                    <a:pt x="42939" y="9702"/>
                  </a:lnTo>
                  <a:lnTo>
                    <a:pt x="41681" y="10181"/>
                  </a:lnTo>
                  <a:lnTo>
                    <a:pt x="41053" y="10421"/>
                  </a:lnTo>
                  <a:lnTo>
                    <a:pt x="40424" y="10600"/>
                  </a:lnTo>
                  <a:lnTo>
                    <a:pt x="39765" y="10810"/>
                  </a:lnTo>
                  <a:lnTo>
                    <a:pt x="39076" y="10960"/>
                  </a:lnTo>
                  <a:lnTo>
                    <a:pt x="38418" y="11109"/>
                  </a:lnTo>
                  <a:lnTo>
                    <a:pt x="37729" y="11229"/>
                  </a:lnTo>
                  <a:lnTo>
                    <a:pt x="37040" y="11349"/>
                  </a:lnTo>
                  <a:lnTo>
                    <a:pt x="36322" y="11439"/>
                  </a:lnTo>
                  <a:lnTo>
                    <a:pt x="35603" y="11499"/>
                  </a:lnTo>
                  <a:lnTo>
                    <a:pt x="34884" y="11529"/>
                  </a:lnTo>
                  <a:lnTo>
                    <a:pt x="34136" y="11559"/>
                  </a:lnTo>
                  <a:lnTo>
                    <a:pt x="33387" y="11529"/>
                  </a:lnTo>
                  <a:lnTo>
                    <a:pt x="31920" y="11469"/>
                  </a:lnTo>
                  <a:lnTo>
                    <a:pt x="30453" y="11379"/>
                  </a:lnTo>
                  <a:lnTo>
                    <a:pt x="29015" y="11229"/>
                  </a:lnTo>
                  <a:lnTo>
                    <a:pt x="27608" y="11079"/>
                  </a:lnTo>
                  <a:lnTo>
                    <a:pt x="26231" y="10900"/>
                  </a:lnTo>
                  <a:lnTo>
                    <a:pt x="24853" y="10690"/>
                  </a:lnTo>
                  <a:lnTo>
                    <a:pt x="23536" y="10451"/>
                  </a:lnTo>
                  <a:lnTo>
                    <a:pt x="22248" y="10181"/>
                  </a:lnTo>
                  <a:lnTo>
                    <a:pt x="20961" y="9912"/>
                  </a:lnTo>
                  <a:lnTo>
                    <a:pt x="19733" y="9642"/>
                  </a:lnTo>
                  <a:lnTo>
                    <a:pt x="17337" y="9043"/>
                  </a:lnTo>
                  <a:lnTo>
                    <a:pt x="15092" y="8444"/>
                  </a:lnTo>
                  <a:lnTo>
                    <a:pt x="12966" y="7846"/>
                  </a:lnTo>
                  <a:lnTo>
                    <a:pt x="9073" y="6708"/>
                  </a:lnTo>
                  <a:lnTo>
                    <a:pt x="7366" y="6259"/>
                  </a:lnTo>
                  <a:lnTo>
                    <a:pt x="5779" y="5869"/>
                  </a:lnTo>
                  <a:lnTo>
                    <a:pt x="5031" y="5720"/>
                  </a:lnTo>
                  <a:lnTo>
                    <a:pt x="4342" y="5600"/>
                  </a:lnTo>
                  <a:lnTo>
                    <a:pt x="3683" y="5510"/>
                  </a:lnTo>
                  <a:lnTo>
                    <a:pt x="3054" y="5480"/>
                  </a:lnTo>
                  <a:lnTo>
                    <a:pt x="2485" y="5450"/>
                  </a:lnTo>
                  <a:lnTo>
                    <a:pt x="1917" y="5480"/>
                  </a:lnTo>
                  <a:lnTo>
                    <a:pt x="1408" y="5570"/>
                  </a:lnTo>
                  <a:lnTo>
                    <a:pt x="958" y="5690"/>
                  </a:lnTo>
                  <a:lnTo>
                    <a:pt x="749" y="6169"/>
                  </a:lnTo>
                  <a:lnTo>
                    <a:pt x="569" y="6768"/>
                  </a:lnTo>
                  <a:lnTo>
                    <a:pt x="359" y="7546"/>
                  </a:lnTo>
                  <a:lnTo>
                    <a:pt x="270" y="7995"/>
                  </a:lnTo>
                  <a:lnTo>
                    <a:pt x="180" y="8504"/>
                  </a:lnTo>
                  <a:lnTo>
                    <a:pt x="90" y="9043"/>
                  </a:lnTo>
                  <a:lnTo>
                    <a:pt x="60" y="9612"/>
                  </a:lnTo>
                  <a:lnTo>
                    <a:pt x="0" y="10181"/>
                  </a:lnTo>
                  <a:lnTo>
                    <a:pt x="0" y="10810"/>
                  </a:lnTo>
                  <a:lnTo>
                    <a:pt x="30" y="11469"/>
                  </a:lnTo>
                  <a:lnTo>
                    <a:pt x="90" y="12127"/>
                  </a:lnTo>
                  <a:lnTo>
                    <a:pt x="180" y="12816"/>
                  </a:lnTo>
                  <a:lnTo>
                    <a:pt x="330" y="13505"/>
                  </a:lnTo>
                  <a:lnTo>
                    <a:pt x="539" y="14223"/>
                  </a:lnTo>
                  <a:lnTo>
                    <a:pt x="779" y="14942"/>
                  </a:lnTo>
                  <a:lnTo>
                    <a:pt x="1078" y="15691"/>
                  </a:lnTo>
                  <a:lnTo>
                    <a:pt x="1437" y="16409"/>
                  </a:lnTo>
                  <a:lnTo>
                    <a:pt x="1887" y="17158"/>
                  </a:lnTo>
                  <a:lnTo>
                    <a:pt x="2396" y="17877"/>
                  </a:lnTo>
                  <a:lnTo>
                    <a:pt x="2965" y="18595"/>
                  </a:lnTo>
                  <a:lnTo>
                    <a:pt x="3623" y="19314"/>
                  </a:lnTo>
                  <a:lnTo>
                    <a:pt x="4372" y="20033"/>
                  </a:lnTo>
                  <a:lnTo>
                    <a:pt x="5210" y="20721"/>
                  </a:lnTo>
                  <a:lnTo>
                    <a:pt x="5659" y="21051"/>
                  </a:lnTo>
                  <a:lnTo>
                    <a:pt x="6139" y="21380"/>
                  </a:lnTo>
                  <a:lnTo>
                    <a:pt x="6618" y="21709"/>
                  </a:lnTo>
                  <a:lnTo>
                    <a:pt x="7157" y="22039"/>
                  </a:lnTo>
                  <a:lnTo>
                    <a:pt x="7696" y="22338"/>
                  </a:lnTo>
                  <a:lnTo>
                    <a:pt x="8265" y="22668"/>
                  </a:lnTo>
                  <a:lnTo>
                    <a:pt x="8863" y="22967"/>
                  </a:lnTo>
                  <a:lnTo>
                    <a:pt x="9492" y="23266"/>
                  </a:lnTo>
                  <a:lnTo>
                    <a:pt x="10810" y="23835"/>
                  </a:lnTo>
                  <a:lnTo>
                    <a:pt x="12097" y="24374"/>
                  </a:lnTo>
                  <a:lnTo>
                    <a:pt x="13445" y="24883"/>
                  </a:lnTo>
                  <a:lnTo>
                    <a:pt x="14762" y="25362"/>
                  </a:lnTo>
                  <a:lnTo>
                    <a:pt x="16110" y="25812"/>
                  </a:lnTo>
                  <a:lnTo>
                    <a:pt x="17457" y="26231"/>
                  </a:lnTo>
                  <a:lnTo>
                    <a:pt x="18835" y="26620"/>
                  </a:lnTo>
                  <a:lnTo>
                    <a:pt x="20182" y="26979"/>
                  </a:lnTo>
                  <a:lnTo>
                    <a:pt x="21559" y="27309"/>
                  </a:lnTo>
                  <a:lnTo>
                    <a:pt x="22907" y="27608"/>
                  </a:lnTo>
                  <a:lnTo>
                    <a:pt x="24284" y="27848"/>
                  </a:lnTo>
                  <a:lnTo>
                    <a:pt x="25632" y="28087"/>
                  </a:lnTo>
                  <a:lnTo>
                    <a:pt x="27009" y="28267"/>
                  </a:lnTo>
                  <a:lnTo>
                    <a:pt x="28327" y="28417"/>
                  </a:lnTo>
                  <a:lnTo>
                    <a:pt x="29674" y="28536"/>
                  </a:lnTo>
                  <a:lnTo>
                    <a:pt x="30992" y="28626"/>
                  </a:lnTo>
                  <a:lnTo>
                    <a:pt x="32309" y="28686"/>
                  </a:lnTo>
                  <a:lnTo>
                    <a:pt x="34914" y="28686"/>
                  </a:lnTo>
                  <a:lnTo>
                    <a:pt x="36172" y="28596"/>
                  </a:lnTo>
                  <a:lnTo>
                    <a:pt x="37399" y="28506"/>
                  </a:lnTo>
                  <a:lnTo>
                    <a:pt x="38627" y="28387"/>
                  </a:lnTo>
                  <a:lnTo>
                    <a:pt x="39825" y="28207"/>
                  </a:lnTo>
                  <a:lnTo>
                    <a:pt x="40993" y="27997"/>
                  </a:lnTo>
                  <a:lnTo>
                    <a:pt x="42131" y="27728"/>
                  </a:lnTo>
                  <a:lnTo>
                    <a:pt x="43238" y="27429"/>
                  </a:lnTo>
                  <a:lnTo>
                    <a:pt x="44316" y="27099"/>
                  </a:lnTo>
                  <a:lnTo>
                    <a:pt x="45364" y="26740"/>
                  </a:lnTo>
                  <a:lnTo>
                    <a:pt x="46353" y="26321"/>
                  </a:lnTo>
                  <a:lnTo>
                    <a:pt x="47341" y="25871"/>
                  </a:lnTo>
                  <a:lnTo>
                    <a:pt x="48269" y="25362"/>
                  </a:lnTo>
                  <a:lnTo>
                    <a:pt x="49137" y="24823"/>
                  </a:lnTo>
                  <a:lnTo>
                    <a:pt x="50874" y="23656"/>
                  </a:lnTo>
                  <a:lnTo>
                    <a:pt x="52611" y="22428"/>
                  </a:lnTo>
                  <a:lnTo>
                    <a:pt x="53449" y="21799"/>
                  </a:lnTo>
                  <a:lnTo>
                    <a:pt x="54288" y="21140"/>
                  </a:lnTo>
                  <a:lnTo>
                    <a:pt x="55096" y="20482"/>
                  </a:lnTo>
                  <a:lnTo>
                    <a:pt x="55905" y="19793"/>
                  </a:lnTo>
                  <a:lnTo>
                    <a:pt x="56713" y="19104"/>
                  </a:lnTo>
                  <a:lnTo>
                    <a:pt x="57462" y="18416"/>
                  </a:lnTo>
                  <a:lnTo>
                    <a:pt x="58210" y="17697"/>
                  </a:lnTo>
                  <a:lnTo>
                    <a:pt x="58929" y="16978"/>
                  </a:lnTo>
                  <a:lnTo>
                    <a:pt x="59618" y="16230"/>
                  </a:lnTo>
                  <a:lnTo>
                    <a:pt x="60246" y="15511"/>
                  </a:lnTo>
                  <a:lnTo>
                    <a:pt x="60875" y="14762"/>
                  </a:lnTo>
                  <a:lnTo>
                    <a:pt x="61444" y="14014"/>
                  </a:lnTo>
                  <a:lnTo>
                    <a:pt x="61983" y="13235"/>
                  </a:lnTo>
                  <a:lnTo>
                    <a:pt x="62462" y="12487"/>
                  </a:lnTo>
                  <a:lnTo>
                    <a:pt x="62911" y="11708"/>
                  </a:lnTo>
                  <a:lnTo>
                    <a:pt x="63330" y="10960"/>
                  </a:lnTo>
                  <a:lnTo>
                    <a:pt x="63660" y="10181"/>
                  </a:lnTo>
                  <a:lnTo>
                    <a:pt x="63959" y="9433"/>
                  </a:lnTo>
                  <a:lnTo>
                    <a:pt x="64199" y="8654"/>
                  </a:lnTo>
                  <a:lnTo>
                    <a:pt x="64349" y="7875"/>
                  </a:lnTo>
                  <a:lnTo>
                    <a:pt x="64468" y="7127"/>
                  </a:lnTo>
                  <a:lnTo>
                    <a:pt x="64528" y="6348"/>
                  </a:lnTo>
                  <a:lnTo>
                    <a:pt x="64498" y="5600"/>
                  </a:lnTo>
                  <a:lnTo>
                    <a:pt x="64468" y="5240"/>
                  </a:lnTo>
                  <a:lnTo>
                    <a:pt x="64408" y="4851"/>
                  </a:lnTo>
                  <a:lnTo>
                    <a:pt x="64319" y="4492"/>
                  </a:lnTo>
                  <a:lnTo>
                    <a:pt x="64229" y="4103"/>
                  </a:lnTo>
                  <a:lnTo>
                    <a:pt x="64109" y="3743"/>
                  </a:lnTo>
                  <a:lnTo>
                    <a:pt x="63989" y="3354"/>
                  </a:lnTo>
                  <a:lnTo>
                    <a:pt x="63840" y="2995"/>
                  </a:lnTo>
                  <a:lnTo>
                    <a:pt x="63660" y="2635"/>
                  </a:lnTo>
                  <a:lnTo>
                    <a:pt x="63480" y="2276"/>
                  </a:lnTo>
                  <a:lnTo>
                    <a:pt x="63271" y="1917"/>
                  </a:lnTo>
                  <a:lnTo>
                    <a:pt x="63031" y="1557"/>
                  </a:lnTo>
                  <a:lnTo>
                    <a:pt x="62792" y="1258"/>
                  </a:lnTo>
                  <a:lnTo>
                    <a:pt x="62552" y="989"/>
                  </a:lnTo>
                  <a:lnTo>
                    <a:pt x="62312" y="749"/>
                  </a:lnTo>
                  <a:lnTo>
                    <a:pt x="62073" y="539"/>
                  </a:lnTo>
                  <a:lnTo>
                    <a:pt x="61803" y="390"/>
                  </a:lnTo>
                  <a:lnTo>
                    <a:pt x="61534" y="240"/>
                  </a:lnTo>
                  <a:lnTo>
                    <a:pt x="61264" y="150"/>
                  </a:lnTo>
                  <a:lnTo>
                    <a:pt x="60995" y="60"/>
                  </a:lnTo>
                  <a:lnTo>
                    <a:pt x="60695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5713;p57">
              <a:extLst>
                <a:ext uri="{FF2B5EF4-FFF2-40B4-BE49-F238E27FC236}">
                  <a16:creationId xmlns:a16="http://schemas.microsoft.com/office/drawing/2014/main" id="{D783C87A-5811-CD3E-16DA-3A5BAAB1989D}"/>
                </a:ext>
              </a:extLst>
            </p:cNvPr>
            <p:cNvSpPr/>
            <p:nvPr/>
          </p:nvSpPr>
          <p:spPr>
            <a:xfrm>
              <a:off x="10666205" y="3051044"/>
              <a:ext cx="517490" cy="413394"/>
            </a:xfrm>
            <a:custGeom>
              <a:avLst/>
              <a:gdLst/>
              <a:ahLst/>
              <a:cxnLst/>
              <a:rect l="l" t="t" r="r" b="b"/>
              <a:pathLst>
                <a:path w="71206" h="56863" extrusionOk="0">
                  <a:moveTo>
                    <a:pt x="44047" y="19853"/>
                  </a:moveTo>
                  <a:lnTo>
                    <a:pt x="44796" y="19883"/>
                  </a:lnTo>
                  <a:lnTo>
                    <a:pt x="45155" y="19943"/>
                  </a:lnTo>
                  <a:lnTo>
                    <a:pt x="45484" y="20003"/>
                  </a:lnTo>
                  <a:lnTo>
                    <a:pt x="45754" y="20063"/>
                  </a:lnTo>
                  <a:lnTo>
                    <a:pt x="46023" y="20152"/>
                  </a:lnTo>
                  <a:lnTo>
                    <a:pt x="46263" y="20272"/>
                  </a:lnTo>
                  <a:lnTo>
                    <a:pt x="46472" y="20392"/>
                  </a:lnTo>
                  <a:lnTo>
                    <a:pt x="46652" y="20512"/>
                  </a:lnTo>
                  <a:lnTo>
                    <a:pt x="46802" y="20691"/>
                  </a:lnTo>
                  <a:lnTo>
                    <a:pt x="46892" y="20871"/>
                  </a:lnTo>
                  <a:lnTo>
                    <a:pt x="46981" y="21051"/>
                  </a:lnTo>
                  <a:lnTo>
                    <a:pt x="47011" y="21260"/>
                  </a:lnTo>
                  <a:lnTo>
                    <a:pt x="47011" y="21500"/>
                  </a:lnTo>
                  <a:lnTo>
                    <a:pt x="46981" y="21769"/>
                  </a:lnTo>
                  <a:lnTo>
                    <a:pt x="46892" y="22039"/>
                  </a:lnTo>
                  <a:lnTo>
                    <a:pt x="46802" y="22308"/>
                  </a:lnTo>
                  <a:lnTo>
                    <a:pt x="46652" y="22608"/>
                  </a:lnTo>
                  <a:lnTo>
                    <a:pt x="46502" y="22937"/>
                  </a:lnTo>
                  <a:lnTo>
                    <a:pt x="46293" y="23237"/>
                  </a:lnTo>
                  <a:lnTo>
                    <a:pt x="46083" y="23566"/>
                  </a:lnTo>
                  <a:lnTo>
                    <a:pt x="45814" y="23895"/>
                  </a:lnTo>
                  <a:lnTo>
                    <a:pt x="45514" y="24225"/>
                  </a:lnTo>
                  <a:lnTo>
                    <a:pt x="45215" y="24584"/>
                  </a:lnTo>
                  <a:lnTo>
                    <a:pt x="44855" y="24913"/>
                  </a:lnTo>
                  <a:lnTo>
                    <a:pt x="44466" y="25273"/>
                  </a:lnTo>
                  <a:lnTo>
                    <a:pt x="44077" y="25602"/>
                  </a:lnTo>
                  <a:lnTo>
                    <a:pt x="43658" y="25961"/>
                  </a:lnTo>
                  <a:lnTo>
                    <a:pt x="43209" y="26291"/>
                  </a:lnTo>
                  <a:lnTo>
                    <a:pt x="42729" y="26620"/>
                  </a:lnTo>
                  <a:lnTo>
                    <a:pt x="42220" y="26950"/>
                  </a:lnTo>
                  <a:lnTo>
                    <a:pt x="41681" y="27249"/>
                  </a:lnTo>
                  <a:lnTo>
                    <a:pt x="41142" y="27578"/>
                  </a:lnTo>
                  <a:lnTo>
                    <a:pt x="40574" y="27848"/>
                  </a:lnTo>
                  <a:lnTo>
                    <a:pt x="39975" y="28147"/>
                  </a:lnTo>
                  <a:lnTo>
                    <a:pt x="39346" y="28417"/>
                  </a:lnTo>
                  <a:lnTo>
                    <a:pt x="38717" y="28656"/>
                  </a:lnTo>
                  <a:lnTo>
                    <a:pt x="38058" y="28896"/>
                  </a:lnTo>
                  <a:lnTo>
                    <a:pt x="37400" y="29105"/>
                  </a:lnTo>
                  <a:lnTo>
                    <a:pt x="36681" y="29315"/>
                  </a:lnTo>
                  <a:lnTo>
                    <a:pt x="35992" y="29495"/>
                  </a:lnTo>
                  <a:lnTo>
                    <a:pt x="35244" y="29644"/>
                  </a:lnTo>
                  <a:lnTo>
                    <a:pt x="33836" y="29884"/>
                  </a:lnTo>
                  <a:lnTo>
                    <a:pt x="32489" y="30064"/>
                  </a:lnTo>
                  <a:lnTo>
                    <a:pt x="31261" y="30183"/>
                  </a:lnTo>
                  <a:lnTo>
                    <a:pt x="30093" y="30213"/>
                  </a:lnTo>
                  <a:lnTo>
                    <a:pt x="29045" y="30213"/>
                  </a:lnTo>
                  <a:lnTo>
                    <a:pt x="28057" y="30183"/>
                  </a:lnTo>
                  <a:lnTo>
                    <a:pt x="27129" y="30064"/>
                  </a:lnTo>
                  <a:lnTo>
                    <a:pt x="26320" y="29944"/>
                  </a:lnTo>
                  <a:lnTo>
                    <a:pt x="25542" y="29764"/>
                  </a:lnTo>
                  <a:lnTo>
                    <a:pt x="24853" y="29555"/>
                  </a:lnTo>
                  <a:lnTo>
                    <a:pt x="24224" y="29315"/>
                  </a:lnTo>
                  <a:lnTo>
                    <a:pt x="23656" y="29046"/>
                  </a:lnTo>
                  <a:lnTo>
                    <a:pt x="23146" y="28776"/>
                  </a:lnTo>
                  <a:lnTo>
                    <a:pt x="22697" y="28477"/>
                  </a:lnTo>
                  <a:lnTo>
                    <a:pt x="22308" y="28177"/>
                  </a:lnTo>
                  <a:lnTo>
                    <a:pt x="21949" y="27878"/>
                  </a:lnTo>
                  <a:lnTo>
                    <a:pt x="21769" y="27698"/>
                  </a:lnTo>
                  <a:lnTo>
                    <a:pt x="21619" y="27518"/>
                  </a:lnTo>
                  <a:lnTo>
                    <a:pt x="21530" y="27309"/>
                  </a:lnTo>
                  <a:lnTo>
                    <a:pt x="21470" y="27129"/>
                  </a:lnTo>
                  <a:lnTo>
                    <a:pt x="21440" y="26920"/>
                  </a:lnTo>
                  <a:lnTo>
                    <a:pt x="21440" y="26710"/>
                  </a:lnTo>
                  <a:lnTo>
                    <a:pt x="21470" y="26500"/>
                  </a:lnTo>
                  <a:lnTo>
                    <a:pt x="21530" y="26291"/>
                  </a:lnTo>
                  <a:lnTo>
                    <a:pt x="21619" y="26081"/>
                  </a:lnTo>
                  <a:lnTo>
                    <a:pt x="21769" y="25872"/>
                  </a:lnTo>
                  <a:lnTo>
                    <a:pt x="21919" y="25632"/>
                  </a:lnTo>
                  <a:lnTo>
                    <a:pt x="22098" y="25422"/>
                  </a:lnTo>
                  <a:lnTo>
                    <a:pt x="22338" y="25213"/>
                  </a:lnTo>
                  <a:lnTo>
                    <a:pt x="22578" y="24973"/>
                  </a:lnTo>
                  <a:lnTo>
                    <a:pt x="23146" y="24554"/>
                  </a:lnTo>
                  <a:lnTo>
                    <a:pt x="23865" y="24135"/>
                  </a:lnTo>
                  <a:lnTo>
                    <a:pt x="24644" y="23716"/>
                  </a:lnTo>
                  <a:lnTo>
                    <a:pt x="25542" y="23296"/>
                  </a:lnTo>
                  <a:lnTo>
                    <a:pt x="26530" y="22907"/>
                  </a:lnTo>
                  <a:lnTo>
                    <a:pt x="27608" y="22548"/>
                  </a:lnTo>
                  <a:lnTo>
                    <a:pt x="28746" y="22218"/>
                  </a:lnTo>
                  <a:lnTo>
                    <a:pt x="30004" y="21919"/>
                  </a:lnTo>
                  <a:lnTo>
                    <a:pt x="31321" y="21620"/>
                  </a:lnTo>
                  <a:lnTo>
                    <a:pt x="33986" y="21141"/>
                  </a:lnTo>
                  <a:lnTo>
                    <a:pt x="36561" y="20661"/>
                  </a:lnTo>
                  <a:lnTo>
                    <a:pt x="39016" y="20272"/>
                  </a:lnTo>
                  <a:lnTo>
                    <a:pt x="40154" y="20122"/>
                  </a:lnTo>
                  <a:lnTo>
                    <a:pt x="41232" y="19973"/>
                  </a:lnTo>
                  <a:lnTo>
                    <a:pt x="42250" y="19883"/>
                  </a:lnTo>
                  <a:lnTo>
                    <a:pt x="43179" y="19853"/>
                  </a:lnTo>
                  <a:close/>
                  <a:moveTo>
                    <a:pt x="39555" y="1"/>
                  </a:moveTo>
                  <a:lnTo>
                    <a:pt x="38477" y="30"/>
                  </a:lnTo>
                  <a:lnTo>
                    <a:pt x="37400" y="90"/>
                  </a:lnTo>
                  <a:lnTo>
                    <a:pt x="36381" y="150"/>
                  </a:lnTo>
                  <a:lnTo>
                    <a:pt x="35393" y="270"/>
                  </a:lnTo>
                  <a:lnTo>
                    <a:pt x="34435" y="390"/>
                  </a:lnTo>
                  <a:lnTo>
                    <a:pt x="33537" y="510"/>
                  </a:lnTo>
                  <a:lnTo>
                    <a:pt x="32668" y="659"/>
                  </a:lnTo>
                  <a:lnTo>
                    <a:pt x="31830" y="839"/>
                  </a:lnTo>
                  <a:lnTo>
                    <a:pt x="30303" y="1168"/>
                  </a:lnTo>
                  <a:lnTo>
                    <a:pt x="28985" y="1528"/>
                  </a:lnTo>
                  <a:lnTo>
                    <a:pt x="27848" y="1857"/>
                  </a:lnTo>
                  <a:lnTo>
                    <a:pt x="26949" y="2156"/>
                  </a:lnTo>
                  <a:lnTo>
                    <a:pt x="25123" y="2725"/>
                  </a:lnTo>
                  <a:lnTo>
                    <a:pt x="23206" y="3264"/>
                  </a:lnTo>
                  <a:lnTo>
                    <a:pt x="21260" y="3773"/>
                  </a:lnTo>
                  <a:lnTo>
                    <a:pt x="19284" y="4342"/>
                  </a:lnTo>
                  <a:lnTo>
                    <a:pt x="17278" y="4941"/>
                  </a:lnTo>
                  <a:lnTo>
                    <a:pt x="16289" y="5271"/>
                  </a:lnTo>
                  <a:lnTo>
                    <a:pt x="15301" y="5630"/>
                  </a:lnTo>
                  <a:lnTo>
                    <a:pt x="14313" y="5989"/>
                  </a:lnTo>
                  <a:lnTo>
                    <a:pt x="13355" y="6378"/>
                  </a:lnTo>
                  <a:lnTo>
                    <a:pt x="12397" y="6828"/>
                  </a:lnTo>
                  <a:lnTo>
                    <a:pt x="11469" y="7277"/>
                  </a:lnTo>
                  <a:lnTo>
                    <a:pt x="10570" y="7786"/>
                  </a:lnTo>
                  <a:lnTo>
                    <a:pt x="9672" y="8325"/>
                  </a:lnTo>
                  <a:lnTo>
                    <a:pt x="8804" y="8894"/>
                  </a:lnTo>
                  <a:lnTo>
                    <a:pt x="7965" y="9523"/>
                  </a:lnTo>
                  <a:lnTo>
                    <a:pt x="7157" y="10211"/>
                  </a:lnTo>
                  <a:lnTo>
                    <a:pt x="6378" y="10930"/>
                  </a:lnTo>
                  <a:lnTo>
                    <a:pt x="5660" y="11708"/>
                  </a:lnTo>
                  <a:lnTo>
                    <a:pt x="4971" y="12547"/>
                  </a:lnTo>
                  <a:lnTo>
                    <a:pt x="4611" y="12996"/>
                  </a:lnTo>
                  <a:lnTo>
                    <a:pt x="4312" y="13475"/>
                  </a:lnTo>
                  <a:lnTo>
                    <a:pt x="3983" y="13924"/>
                  </a:lnTo>
                  <a:lnTo>
                    <a:pt x="3713" y="14433"/>
                  </a:lnTo>
                  <a:lnTo>
                    <a:pt x="3414" y="14942"/>
                  </a:lnTo>
                  <a:lnTo>
                    <a:pt x="3144" y="15451"/>
                  </a:lnTo>
                  <a:lnTo>
                    <a:pt x="2875" y="16020"/>
                  </a:lnTo>
                  <a:lnTo>
                    <a:pt x="2635" y="16559"/>
                  </a:lnTo>
                  <a:lnTo>
                    <a:pt x="2396" y="17158"/>
                  </a:lnTo>
                  <a:lnTo>
                    <a:pt x="2186" y="17757"/>
                  </a:lnTo>
                  <a:lnTo>
                    <a:pt x="1976" y="18386"/>
                  </a:lnTo>
                  <a:lnTo>
                    <a:pt x="1797" y="19015"/>
                  </a:lnTo>
                  <a:lnTo>
                    <a:pt x="1617" y="19673"/>
                  </a:lnTo>
                  <a:lnTo>
                    <a:pt x="1437" y="20362"/>
                  </a:lnTo>
                  <a:lnTo>
                    <a:pt x="1318" y="21051"/>
                  </a:lnTo>
                  <a:lnTo>
                    <a:pt x="1168" y="21769"/>
                  </a:lnTo>
                  <a:lnTo>
                    <a:pt x="749" y="24554"/>
                  </a:lnTo>
                  <a:lnTo>
                    <a:pt x="419" y="27069"/>
                  </a:lnTo>
                  <a:lnTo>
                    <a:pt x="180" y="29285"/>
                  </a:lnTo>
                  <a:lnTo>
                    <a:pt x="120" y="30333"/>
                  </a:lnTo>
                  <a:lnTo>
                    <a:pt x="60" y="31291"/>
                  </a:lnTo>
                  <a:lnTo>
                    <a:pt x="0" y="32220"/>
                  </a:lnTo>
                  <a:lnTo>
                    <a:pt x="0" y="33088"/>
                  </a:lnTo>
                  <a:lnTo>
                    <a:pt x="0" y="33896"/>
                  </a:lnTo>
                  <a:lnTo>
                    <a:pt x="30" y="34645"/>
                  </a:lnTo>
                  <a:lnTo>
                    <a:pt x="60" y="35364"/>
                  </a:lnTo>
                  <a:lnTo>
                    <a:pt x="120" y="36052"/>
                  </a:lnTo>
                  <a:lnTo>
                    <a:pt x="210" y="36681"/>
                  </a:lnTo>
                  <a:lnTo>
                    <a:pt x="300" y="37250"/>
                  </a:lnTo>
                  <a:lnTo>
                    <a:pt x="389" y="37819"/>
                  </a:lnTo>
                  <a:lnTo>
                    <a:pt x="539" y="38328"/>
                  </a:lnTo>
                  <a:lnTo>
                    <a:pt x="659" y="38807"/>
                  </a:lnTo>
                  <a:lnTo>
                    <a:pt x="809" y="39256"/>
                  </a:lnTo>
                  <a:lnTo>
                    <a:pt x="988" y="39675"/>
                  </a:lnTo>
                  <a:lnTo>
                    <a:pt x="1168" y="40065"/>
                  </a:lnTo>
                  <a:lnTo>
                    <a:pt x="1348" y="40454"/>
                  </a:lnTo>
                  <a:lnTo>
                    <a:pt x="1557" y="40813"/>
                  </a:lnTo>
                  <a:lnTo>
                    <a:pt x="1767" y="41143"/>
                  </a:lnTo>
                  <a:lnTo>
                    <a:pt x="1976" y="41442"/>
                  </a:lnTo>
                  <a:lnTo>
                    <a:pt x="2456" y="42011"/>
                  </a:lnTo>
                  <a:lnTo>
                    <a:pt x="2965" y="42580"/>
                  </a:lnTo>
                  <a:lnTo>
                    <a:pt x="3474" y="43089"/>
                  </a:lnTo>
                  <a:lnTo>
                    <a:pt x="3983" y="43598"/>
                  </a:lnTo>
                  <a:lnTo>
                    <a:pt x="4462" y="44167"/>
                  </a:lnTo>
                  <a:lnTo>
                    <a:pt x="4911" y="44736"/>
                  </a:lnTo>
                  <a:lnTo>
                    <a:pt x="5330" y="45305"/>
                  </a:lnTo>
                  <a:lnTo>
                    <a:pt x="6109" y="46443"/>
                  </a:lnTo>
                  <a:lnTo>
                    <a:pt x="6857" y="47551"/>
                  </a:lnTo>
                  <a:lnTo>
                    <a:pt x="7247" y="48030"/>
                  </a:lnTo>
                  <a:lnTo>
                    <a:pt x="7636" y="48509"/>
                  </a:lnTo>
                  <a:lnTo>
                    <a:pt x="8025" y="48898"/>
                  </a:lnTo>
                  <a:lnTo>
                    <a:pt x="8474" y="49257"/>
                  </a:lnTo>
                  <a:lnTo>
                    <a:pt x="8684" y="49407"/>
                  </a:lnTo>
                  <a:lnTo>
                    <a:pt x="8923" y="49527"/>
                  </a:lnTo>
                  <a:lnTo>
                    <a:pt x="9163" y="49647"/>
                  </a:lnTo>
                  <a:lnTo>
                    <a:pt x="9432" y="49736"/>
                  </a:lnTo>
                  <a:lnTo>
                    <a:pt x="9672" y="49796"/>
                  </a:lnTo>
                  <a:lnTo>
                    <a:pt x="9971" y="49856"/>
                  </a:lnTo>
                  <a:lnTo>
                    <a:pt x="10840" y="49856"/>
                  </a:lnTo>
                  <a:lnTo>
                    <a:pt x="11109" y="49796"/>
                  </a:lnTo>
                  <a:lnTo>
                    <a:pt x="11349" y="49736"/>
                  </a:lnTo>
                  <a:lnTo>
                    <a:pt x="11588" y="49647"/>
                  </a:lnTo>
                  <a:lnTo>
                    <a:pt x="11798" y="49527"/>
                  </a:lnTo>
                  <a:lnTo>
                    <a:pt x="12008" y="49407"/>
                  </a:lnTo>
                  <a:lnTo>
                    <a:pt x="12187" y="49287"/>
                  </a:lnTo>
                  <a:lnTo>
                    <a:pt x="12367" y="49138"/>
                  </a:lnTo>
                  <a:lnTo>
                    <a:pt x="12666" y="48808"/>
                  </a:lnTo>
                  <a:lnTo>
                    <a:pt x="12906" y="48449"/>
                  </a:lnTo>
                  <a:lnTo>
                    <a:pt x="13145" y="48060"/>
                  </a:lnTo>
                  <a:lnTo>
                    <a:pt x="13355" y="47700"/>
                  </a:lnTo>
                  <a:lnTo>
                    <a:pt x="13714" y="47012"/>
                  </a:lnTo>
                  <a:lnTo>
                    <a:pt x="13924" y="46712"/>
                  </a:lnTo>
                  <a:lnTo>
                    <a:pt x="14163" y="46473"/>
                  </a:lnTo>
                  <a:lnTo>
                    <a:pt x="14283" y="46383"/>
                  </a:lnTo>
                  <a:lnTo>
                    <a:pt x="14403" y="46293"/>
                  </a:lnTo>
                  <a:lnTo>
                    <a:pt x="14553" y="46233"/>
                  </a:lnTo>
                  <a:lnTo>
                    <a:pt x="14702" y="46203"/>
                  </a:lnTo>
                  <a:lnTo>
                    <a:pt x="14852" y="46203"/>
                  </a:lnTo>
                  <a:lnTo>
                    <a:pt x="15032" y="46233"/>
                  </a:lnTo>
                  <a:lnTo>
                    <a:pt x="15211" y="46263"/>
                  </a:lnTo>
                  <a:lnTo>
                    <a:pt x="15421" y="46353"/>
                  </a:lnTo>
                  <a:lnTo>
                    <a:pt x="15631" y="46443"/>
                  </a:lnTo>
                  <a:lnTo>
                    <a:pt x="15840" y="46532"/>
                  </a:lnTo>
                  <a:lnTo>
                    <a:pt x="16170" y="46802"/>
                  </a:lnTo>
                  <a:lnTo>
                    <a:pt x="16469" y="47071"/>
                  </a:lnTo>
                  <a:lnTo>
                    <a:pt x="16709" y="47401"/>
                  </a:lnTo>
                  <a:lnTo>
                    <a:pt x="16918" y="47760"/>
                  </a:lnTo>
                  <a:lnTo>
                    <a:pt x="17128" y="48149"/>
                  </a:lnTo>
                  <a:lnTo>
                    <a:pt x="17547" y="48958"/>
                  </a:lnTo>
                  <a:lnTo>
                    <a:pt x="17757" y="49377"/>
                  </a:lnTo>
                  <a:lnTo>
                    <a:pt x="17996" y="49826"/>
                  </a:lnTo>
                  <a:lnTo>
                    <a:pt x="18296" y="50245"/>
                  </a:lnTo>
                  <a:lnTo>
                    <a:pt x="18625" y="50665"/>
                  </a:lnTo>
                  <a:lnTo>
                    <a:pt x="19044" y="51084"/>
                  </a:lnTo>
                  <a:lnTo>
                    <a:pt x="19493" y="51473"/>
                  </a:lnTo>
                  <a:lnTo>
                    <a:pt x="20062" y="51832"/>
                  </a:lnTo>
                  <a:lnTo>
                    <a:pt x="20362" y="52012"/>
                  </a:lnTo>
                  <a:lnTo>
                    <a:pt x="20691" y="52192"/>
                  </a:lnTo>
                  <a:lnTo>
                    <a:pt x="21020" y="52342"/>
                  </a:lnTo>
                  <a:lnTo>
                    <a:pt x="21380" y="52461"/>
                  </a:lnTo>
                  <a:lnTo>
                    <a:pt x="21709" y="52521"/>
                  </a:lnTo>
                  <a:lnTo>
                    <a:pt x="22009" y="52581"/>
                  </a:lnTo>
                  <a:lnTo>
                    <a:pt x="22338" y="52611"/>
                  </a:lnTo>
                  <a:lnTo>
                    <a:pt x="22637" y="52611"/>
                  </a:lnTo>
                  <a:lnTo>
                    <a:pt x="22937" y="52581"/>
                  </a:lnTo>
                  <a:lnTo>
                    <a:pt x="23236" y="52521"/>
                  </a:lnTo>
                  <a:lnTo>
                    <a:pt x="23506" y="52461"/>
                  </a:lnTo>
                  <a:lnTo>
                    <a:pt x="23775" y="52371"/>
                  </a:lnTo>
                  <a:lnTo>
                    <a:pt x="24314" y="52192"/>
                  </a:lnTo>
                  <a:lnTo>
                    <a:pt x="24853" y="51952"/>
                  </a:lnTo>
                  <a:lnTo>
                    <a:pt x="25332" y="51683"/>
                  </a:lnTo>
                  <a:lnTo>
                    <a:pt x="26261" y="51174"/>
                  </a:lnTo>
                  <a:lnTo>
                    <a:pt x="26710" y="50964"/>
                  </a:lnTo>
                  <a:lnTo>
                    <a:pt x="27129" y="50814"/>
                  </a:lnTo>
                  <a:lnTo>
                    <a:pt x="27339" y="50755"/>
                  </a:lnTo>
                  <a:lnTo>
                    <a:pt x="27548" y="50725"/>
                  </a:lnTo>
                  <a:lnTo>
                    <a:pt x="27758" y="50725"/>
                  </a:lnTo>
                  <a:lnTo>
                    <a:pt x="27967" y="50755"/>
                  </a:lnTo>
                  <a:lnTo>
                    <a:pt x="28147" y="50784"/>
                  </a:lnTo>
                  <a:lnTo>
                    <a:pt x="28357" y="50844"/>
                  </a:lnTo>
                  <a:lnTo>
                    <a:pt x="28536" y="50964"/>
                  </a:lnTo>
                  <a:lnTo>
                    <a:pt x="28746" y="51084"/>
                  </a:lnTo>
                  <a:lnTo>
                    <a:pt x="29105" y="51443"/>
                  </a:lnTo>
                  <a:lnTo>
                    <a:pt x="29465" y="51832"/>
                  </a:lnTo>
                  <a:lnTo>
                    <a:pt x="29854" y="52282"/>
                  </a:lnTo>
                  <a:lnTo>
                    <a:pt x="30213" y="52761"/>
                  </a:lnTo>
                  <a:lnTo>
                    <a:pt x="30932" y="53779"/>
                  </a:lnTo>
                  <a:lnTo>
                    <a:pt x="31321" y="54318"/>
                  </a:lnTo>
                  <a:lnTo>
                    <a:pt x="31710" y="54797"/>
                  </a:lnTo>
                  <a:lnTo>
                    <a:pt x="32129" y="55276"/>
                  </a:lnTo>
                  <a:lnTo>
                    <a:pt x="32579" y="55725"/>
                  </a:lnTo>
                  <a:lnTo>
                    <a:pt x="33058" y="56084"/>
                  </a:lnTo>
                  <a:lnTo>
                    <a:pt x="33297" y="56264"/>
                  </a:lnTo>
                  <a:lnTo>
                    <a:pt x="33537" y="56414"/>
                  </a:lnTo>
                  <a:lnTo>
                    <a:pt x="33806" y="56534"/>
                  </a:lnTo>
                  <a:lnTo>
                    <a:pt x="34076" y="56653"/>
                  </a:lnTo>
                  <a:lnTo>
                    <a:pt x="34345" y="56743"/>
                  </a:lnTo>
                  <a:lnTo>
                    <a:pt x="34645" y="56803"/>
                  </a:lnTo>
                  <a:lnTo>
                    <a:pt x="34944" y="56833"/>
                  </a:lnTo>
                  <a:lnTo>
                    <a:pt x="35274" y="56863"/>
                  </a:lnTo>
                  <a:lnTo>
                    <a:pt x="35603" y="56833"/>
                  </a:lnTo>
                  <a:lnTo>
                    <a:pt x="35932" y="56803"/>
                  </a:lnTo>
                  <a:lnTo>
                    <a:pt x="36262" y="56713"/>
                  </a:lnTo>
                  <a:lnTo>
                    <a:pt x="36591" y="56593"/>
                  </a:lnTo>
                  <a:lnTo>
                    <a:pt x="36861" y="56474"/>
                  </a:lnTo>
                  <a:lnTo>
                    <a:pt x="37160" y="56324"/>
                  </a:lnTo>
                  <a:lnTo>
                    <a:pt x="37429" y="56144"/>
                  </a:lnTo>
                  <a:lnTo>
                    <a:pt x="37669" y="55965"/>
                  </a:lnTo>
                  <a:lnTo>
                    <a:pt x="37909" y="55725"/>
                  </a:lnTo>
                  <a:lnTo>
                    <a:pt x="38118" y="55515"/>
                  </a:lnTo>
                  <a:lnTo>
                    <a:pt x="38537" y="55006"/>
                  </a:lnTo>
                  <a:lnTo>
                    <a:pt x="38897" y="54467"/>
                  </a:lnTo>
                  <a:lnTo>
                    <a:pt x="39196" y="53929"/>
                  </a:lnTo>
                  <a:lnTo>
                    <a:pt x="39496" y="53360"/>
                  </a:lnTo>
                  <a:lnTo>
                    <a:pt x="40035" y="52282"/>
                  </a:lnTo>
                  <a:lnTo>
                    <a:pt x="40304" y="51803"/>
                  </a:lnTo>
                  <a:lnTo>
                    <a:pt x="40574" y="51383"/>
                  </a:lnTo>
                  <a:lnTo>
                    <a:pt x="40843" y="51024"/>
                  </a:lnTo>
                  <a:lnTo>
                    <a:pt x="40963" y="50874"/>
                  </a:lnTo>
                  <a:lnTo>
                    <a:pt x="41113" y="50755"/>
                  </a:lnTo>
                  <a:lnTo>
                    <a:pt x="41262" y="50665"/>
                  </a:lnTo>
                  <a:lnTo>
                    <a:pt x="41412" y="50575"/>
                  </a:lnTo>
                  <a:lnTo>
                    <a:pt x="41592" y="50545"/>
                  </a:lnTo>
                  <a:lnTo>
                    <a:pt x="41771" y="50545"/>
                  </a:lnTo>
                  <a:lnTo>
                    <a:pt x="41951" y="50575"/>
                  </a:lnTo>
                  <a:lnTo>
                    <a:pt x="42131" y="50605"/>
                  </a:lnTo>
                  <a:lnTo>
                    <a:pt x="42460" y="50755"/>
                  </a:lnTo>
                  <a:lnTo>
                    <a:pt x="42819" y="50964"/>
                  </a:lnTo>
                  <a:lnTo>
                    <a:pt x="43209" y="51204"/>
                  </a:lnTo>
                  <a:lnTo>
                    <a:pt x="43957" y="51773"/>
                  </a:lnTo>
                  <a:lnTo>
                    <a:pt x="44346" y="52102"/>
                  </a:lnTo>
                  <a:lnTo>
                    <a:pt x="44766" y="52371"/>
                  </a:lnTo>
                  <a:lnTo>
                    <a:pt x="45185" y="52641"/>
                  </a:lnTo>
                  <a:lnTo>
                    <a:pt x="45634" y="52880"/>
                  </a:lnTo>
                  <a:lnTo>
                    <a:pt x="46113" y="53030"/>
                  </a:lnTo>
                  <a:lnTo>
                    <a:pt x="46353" y="53090"/>
                  </a:lnTo>
                  <a:lnTo>
                    <a:pt x="46622" y="53150"/>
                  </a:lnTo>
                  <a:lnTo>
                    <a:pt x="47431" y="53150"/>
                  </a:lnTo>
                  <a:lnTo>
                    <a:pt x="47730" y="53090"/>
                  </a:lnTo>
                  <a:lnTo>
                    <a:pt x="48000" y="53000"/>
                  </a:lnTo>
                  <a:lnTo>
                    <a:pt x="48329" y="52910"/>
                  </a:lnTo>
                  <a:lnTo>
                    <a:pt x="48628" y="52761"/>
                  </a:lnTo>
                  <a:lnTo>
                    <a:pt x="48958" y="52581"/>
                  </a:lnTo>
                  <a:lnTo>
                    <a:pt x="49287" y="52371"/>
                  </a:lnTo>
                  <a:lnTo>
                    <a:pt x="49557" y="52162"/>
                  </a:lnTo>
                  <a:lnTo>
                    <a:pt x="49826" y="51892"/>
                  </a:lnTo>
                  <a:lnTo>
                    <a:pt x="50096" y="51623"/>
                  </a:lnTo>
                  <a:lnTo>
                    <a:pt x="50305" y="51353"/>
                  </a:lnTo>
                  <a:lnTo>
                    <a:pt x="50515" y="51024"/>
                  </a:lnTo>
                  <a:lnTo>
                    <a:pt x="50694" y="50725"/>
                  </a:lnTo>
                  <a:lnTo>
                    <a:pt x="50874" y="50395"/>
                  </a:lnTo>
                  <a:lnTo>
                    <a:pt x="51144" y="49706"/>
                  </a:lnTo>
                  <a:lnTo>
                    <a:pt x="51383" y="48988"/>
                  </a:lnTo>
                  <a:lnTo>
                    <a:pt x="51593" y="48269"/>
                  </a:lnTo>
                  <a:lnTo>
                    <a:pt x="51742" y="47551"/>
                  </a:lnTo>
                  <a:lnTo>
                    <a:pt x="52012" y="46233"/>
                  </a:lnTo>
                  <a:lnTo>
                    <a:pt x="52162" y="45634"/>
                  </a:lnTo>
                  <a:lnTo>
                    <a:pt x="52311" y="45125"/>
                  </a:lnTo>
                  <a:lnTo>
                    <a:pt x="52491" y="44706"/>
                  </a:lnTo>
                  <a:lnTo>
                    <a:pt x="52611" y="44556"/>
                  </a:lnTo>
                  <a:lnTo>
                    <a:pt x="52731" y="44407"/>
                  </a:lnTo>
                  <a:lnTo>
                    <a:pt x="52850" y="44287"/>
                  </a:lnTo>
                  <a:lnTo>
                    <a:pt x="52970" y="44227"/>
                  </a:lnTo>
                  <a:lnTo>
                    <a:pt x="53120" y="44167"/>
                  </a:lnTo>
                  <a:lnTo>
                    <a:pt x="53299" y="44167"/>
                  </a:lnTo>
                  <a:lnTo>
                    <a:pt x="53629" y="44197"/>
                  </a:lnTo>
                  <a:lnTo>
                    <a:pt x="53928" y="44287"/>
                  </a:lnTo>
                  <a:lnTo>
                    <a:pt x="54198" y="44377"/>
                  </a:lnTo>
                  <a:lnTo>
                    <a:pt x="54467" y="44496"/>
                  </a:lnTo>
                  <a:lnTo>
                    <a:pt x="54916" y="44766"/>
                  </a:lnTo>
                  <a:lnTo>
                    <a:pt x="55396" y="45005"/>
                  </a:lnTo>
                  <a:lnTo>
                    <a:pt x="55635" y="45125"/>
                  </a:lnTo>
                  <a:lnTo>
                    <a:pt x="55935" y="45215"/>
                  </a:lnTo>
                  <a:lnTo>
                    <a:pt x="56264" y="45245"/>
                  </a:lnTo>
                  <a:lnTo>
                    <a:pt x="56593" y="45275"/>
                  </a:lnTo>
                  <a:lnTo>
                    <a:pt x="57012" y="45245"/>
                  </a:lnTo>
                  <a:lnTo>
                    <a:pt x="57462" y="45185"/>
                  </a:lnTo>
                  <a:lnTo>
                    <a:pt x="58001" y="45035"/>
                  </a:lnTo>
                  <a:lnTo>
                    <a:pt x="58599" y="44856"/>
                  </a:lnTo>
                  <a:lnTo>
                    <a:pt x="58899" y="44736"/>
                  </a:lnTo>
                  <a:lnTo>
                    <a:pt x="59168" y="44586"/>
                  </a:lnTo>
                  <a:lnTo>
                    <a:pt x="59438" y="44466"/>
                  </a:lnTo>
                  <a:lnTo>
                    <a:pt x="59677" y="44317"/>
                  </a:lnTo>
                  <a:lnTo>
                    <a:pt x="60067" y="43987"/>
                  </a:lnTo>
                  <a:lnTo>
                    <a:pt x="60396" y="43658"/>
                  </a:lnTo>
                  <a:lnTo>
                    <a:pt x="60666" y="43329"/>
                  </a:lnTo>
                  <a:lnTo>
                    <a:pt x="60875" y="42969"/>
                  </a:lnTo>
                  <a:lnTo>
                    <a:pt x="61025" y="42580"/>
                  </a:lnTo>
                  <a:lnTo>
                    <a:pt x="61175" y="42221"/>
                  </a:lnTo>
                  <a:lnTo>
                    <a:pt x="61384" y="41532"/>
                  </a:lnTo>
                  <a:lnTo>
                    <a:pt x="61474" y="41233"/>
                  </a:lnTo>
                  <a:lnTo>
                    <a:pt x="61594" y="40963"/>
                  </a:lnTo>
                  <a:lnTo>
                    <a:pt x="61744" y="40694"/>
                  </a:lnTo>
                  <a:lnTo>
                    <a:pt x="61893" y="40484"/>
                  </a:lnTo>
                  <a:lnTo>
                    <a:pt x="62013" y="40394"/>
                  </a:lnTo>
                  <a:lnTo>
                    <a:pt x="62133" y="40334"/>
                  </a:lnTo>
                  <a:lnTo>
                    <a:pt x="62253" y="40274"/>
                  </a:lnTo>
                  <a:lnTo>
                    <a:pt x="62402" y="40244"/>
                  </a:lnTo>
                  <a:lnTo>
                    <a:pt x="62702" y="40185"/>
                  </a:lnTo>
                  <a:lnTo>
                    <a:pt x="63061" y="40185"/>
                  </a:lnTo>
                  <a:lnTo>
                    <a:pt x="63420" y="40244"/>
                  </a:lnTo>
                  <a:lnTo>
                    <a:pt x="63780" y="40334"/>
                  </a:lnTo>
                  <a:lnTo>
                    <a:pt x="64588" y="40544"/>
                  </a:lnTo>
                  <a:lnTo>
                    <a:pt x="65037" y="40634"/>
                  </a:lnTo>
                  <a:lnTo>
                    <a:pt x="65457" y="40723"/>
                  </a:lnTo>
                  <a:lnTo>
                    <a:pt x="65936" y="40783"/>
                  </a:lnTo>
                  <a:lnTo>
                    <a:pt x="66415" y="40783"/>
                  </a:lnTo>
                  <a:lnTo>
                    <a:pt x="66894" y="40753"/>
                  </a:lnTo>
                  <a:lnTo>
                    <a:pt x="67373" y="40634"/>
                  </a:lnTo>
                  <a:lnTo>
                    <a:pt x="67642" y="40544"/>
                  </a:lnTo>
                  <a:lnTo>
                    <a:pt x="67882" y="40454"/>
                  </a:lnTo>
                  <a:lnTo>
                    <a:pt x="68151" y="40304"/>
                  </a:lnTo>
                  <a:lnTo>
                    <a:pt x="68391" y="40155"/>
                  </a:lnTo>
                  <a:lnTo>
                    <a:pt x="68660" y="39975"/>
                  </a:lnTo>
                  <a:lnTo>
                    <a:pt x="68930" y="39765"/>
                  </a:lnTo>
                  <a:lnTo>
                    <a:pt x="69199" y="39556"/>
                  </a:lnTo>
                  <a:lnTo>
                    <a:pt x="69469" y="39286"/>
                  </a:lnTo>
                  <a:lnTo>
                    <a:pt x="69708" y="39017"/>
                  </a:lnTo>
                  <a:lnTo>
                    <a:pt x="69918" y="38747"/>
                  </a:lnTo>
                  <a:lnTo>
                    <a:pt x="70068" y="38478"/>
                  </a:lnTo>
                  <a:lnTo>
                    <a:pt x="70218" y="38238"/>
                  </a:lnTo>
                  <a:lnTo>
                    <a:pt x="70307" y="37999"/>
                  </a:lnTo>
                  <a:lnTo>
                    <a:pt x="70367" y="37759"/>
                  </a:lnTo>
                  <a:lnTo>
                    <a:pt x="70427" y="37520"/>
                  </a:lnTo>
                  <a:lnTo>
                    <a:pt x="70427" y="37280"/>
                  </a:lnTo>
                  <a:lnTo>
                    <a:pt x="70427" y="37070"/>
                  </a:lnTo>
                  <a:lnTo>
                    <a:pt x="70397" y="36861"/>
                  </a:lnTo>
                  <a:lnTo>
                    <a:pt x="70277" y="36412"/>
                  </a:lnTo>
                  <a:lnTo>
                    <a:pt x="70098" y="35962"/>
                  </a:lnTo>
                  <a:lnTo>
                    <a:pt x="69888" y="35513"/>
                  </a:lnTo>
                  <a:lnTo>
                    <a:pt x="69679" y="35034"/>
                  </a:lnTo>
                  <a:lnTo>
                    <a:pt x="69469" y="34555"/>
                  </a:lnTo>
                  <a:lnTo>
                    <a:pt x="69259" y="34046"/>
                  </a:lnTo>
                  <a:lnTo>
                    <a:pt x="69110" y="33477"/>
                  </a:lnTo>
                  <a:lnTo>
                    <a:pt x="69050" y="33178"/>
                  </a:lnTo>
                  <a:lnTo>
                    <a:pt x="69020" y="32878"/>
                  </a:lnTo>
                  <a:lnTo>
                    <a:pt x="69020" y="32549"/>
                  </a:lnTo>
                  <a:lnTo>
                    <a:pt x="69020" y="32220"/>
                  </a:lnTo>
                  <a:lnTo>
                    <a:pt x="69050" y="31860"/>
                  </a:lnTo>
                  <a:lnTo>
                    <a:pt x="69110" y="31501"/>
                  </a:lnTo>
                  <a:lnTo>
                    <a:pt x="69199" y="31112"/>
                  </a:lnTo>
                  <a:lnTo>
                    <a:pt x="69319" y="30722"/>
                  </a:lnTo>
                  <a:lnTo>
                    <a:pt x="69649" y="29824"/>
                  </a:lnTo>
                  <a:lnTo>
                    <a:pt x="69978" y="28776"/>
                  </a:lnTo>
                  <a:lnTo>
                    <a:pt x="70367" y="27578"/>
                  </a:lnTo>
                  <a:lnTo>
                    <a:pt x="70517" y="26950"/>
                  </a:lnTo>
                  <a:lnTo>
                    <a:pt x="70697" y="26261"/>
                  </a:lnTo>
                  <a:lnTo>
                    <a:pt x="70846" y="25572"/>
                  </a:lnTo>
                  <a:lnTo>
                    <a:pt x="70966" y="24854"/>
                  </a:lnTo>
                  <a:lnTo>
                    <a:pt x="71086" y="24075"/>
                  </a:lnTo>
                  <a:lnTo>
                    <a:pt x="71146" y="23326"/>
                  </a:lnTo>
                  <a:lnTo>
                    <a:pt x="71206" y="22518"/>
                  </a:lnTo>
                  <a:lnTo>
                    <a:pt x="71206" y="21709"/>
                  </a:lnTo>
                  <a:lnTo>
                    <a:pt x="71176" y="20871"/>
                  </a:lnTo>
                  <a:lnTo>
                    <a:pt x="71116" y="20033"/>
                  </a:lnTo>
                  <a:lnTo>
                    <a:pt x="70966" y="19164"/>
                  </a:lnTo>
                  <a:lnTo>
                    <a:pt x="70816" y="18296"/>
                  </a:lnTo>
                  <a:lnTo>
                    <a:pt x="70577" y="17398"/>
                  </a:lnTo>
                  <a:lnTo>
                    <a:pt x="70277" y="16499"/>
                  </a:lnTo>
                  <a:lnTo>
                    <a:pt x="69918" y="15601"/>
                  </a:lnTo>
                  <a:lnTo>
                    <a:pt x="69469" y="14703"/>
                  </a:lnTo>
                  <a:lnTo>
                    <a:pt x="68960" y="13774"/>
                  </a:lnTo>
                  <a:lnTo>
                    <a:pt x="68391" y="12876"/>
                  </a:lnTo>
                  <a:lnTo>
                    <a:pt x="67732" y="11978"/>
                  </a:lnTo>
                  <a:lnTo>
                    <a:pt x="66954" y="11050"/>
                  </a:lnTo>
                  <a:lnTo>
                    <a:pt x="66564" y="10600"/>
                  </a:lnTo>
                  <a:lnTo>
                    <a:pt x="66115" y="10151"/>
                  </a:lnTo>
                  <a:lnTo>
                    <a:pt x="65666" y="9702"/>
                  </a:lnTo>
                  <a:lnTo>
                    <a:pt x="65187" y="9253"/>
                  </a:lnTo>
                  <a:lnTo>
                    <a:pt x="64678" y="8804"/>
                  </a:lnTo>
                  <a:lnTo>
                    <a:pt x="64139" y="8355"/>
                  </a:lnTo>
                  <a:lnTo>
                    <a:pt x="63570" y="7936"/>
                  </a:lnTo>
                  <a:lnTo>
                    <a:pt x="62971" y="7486"/>
                  </a:lnTo>
                  <a:lnTo>
                    <a:pt x="62372" y="7037"/>
                  </a:lnTo>
                  <a:lnTo>
                    <a:pt x="61744" y="6618"/>
                  </a:lnTo>
                  <a:lnTo>
                    <a:pt x="61055" y="6169"/>
                  </a:lnTo>
                  <a:lnTo>
                    <a:pt x="60366" y="5750"/>
                  </a:lnTo>
                  <a:lnTo>
                    <a:pt x="58929" y="4941"/>
                  </a:lnTo>
                  <a:lnTo>
                    <a:pt x="57522" y="4193"/>
                  </a:lnTo>
                  <a:lnTo>
                    <a:pt x="56114" y="3534"/>
                  </a:lnTo>
                  <a:lnTo>
                    <a:pt x="54737" y="2935"/>
                  </a:lnTo>
                  <a:lnTo>
                    <a:pt x="53359" y="2396"/>
                  </a:lnTo>
                  <a:lnTo>
                    <a:pt x="52012" y="1917"/>
                  </a:lnTo>
                  <a:lnTo>
                    <a:pt x="50664" y="1498"/>
                  </a:lnTo>
                  <a:lnTo>
                    <a:pt x="49317" y="1138"/>
                  </a:lnTo>
                  <a:lnTo>
                    <a:pt x="48029" y="839"/>
                  </a:lnTo>
                  <a:lnTo>
                    <a:pt x="46742" y="599"/>
                  </a:lnTo>
                  <a:lnTo>
                    <a:pt x="45484" y="390"/>
                  </a:lnTo>
                  <a:lnTo>
                    <a:pt x="44227" y="240"/>
                  </a:lnTo>
                  <a:lnTo>
                    <a:pt x="43029" y="120"/>
                  </a:lnTo>
                  <a:lnTo>
                    <a:pt x="41831" y="60"/>
                  </a:lnTo>
                  <a:lnTo>
                    <a:pt x="40693" y="1"/>
                  </a:lnTo>
                  <a:close/>
                </a:path>
              </a:pathLst>
            </a:custGeom>
            <a:solidFill>
              <a:srgbClr val="E57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5714;p57">
              <a:extLst>
                <a:ext uri="{FF2B5EF4-FFF2-40B4-BE49-F238E27FC236}">
                  <a16:creationId xmlns:a16="http://schemas.microsoft.com/office/drawing/2014/main" id="{2E4BEBAA-41F7-4E40-4FB1-89BBBF86B941}"/>
                </a:ext>
              </a:extLst>
            </p:cNvPr>
            <p:cNvSpPr/>
            <p:nvPr/>
          </p:nvSpPr>
          <p:spPr>
            <a:xfrm>
              <a:off x="10663589" y="3045818"/>
              <a:ext cx="506835" cy="407738"/>
            </a:xfrm>
            <a:custGeom>
              <a:avLst/>
              <a:gdLst/>
              <a:ahLst/>
              <a:cxnLst/>
              <a:rect l="l" t="t" r="r" b="b"/>
              <a:pathLst>
                <a:path w="69740" h="56085" extrusionOk="0">
                  <a:moveTo>
                    <a:pt x="37789" y="2127"/>
                  </a:moveTo>
                  <a:lnTo>
                    <a:pt x="39436" y="2157"/>
                  </a:lnTo>
                  <a:lnTo>
                    <a:pt x="41083" y="2277"/>
                  </a:lnTo>
                  <a:lnTo>
                    <a:pt x="42700" y="2426"/>
                  </a:lnTo>
                  <a:lnTo>
                    <a:pt x="44317" y="2666"/>
                  </a:lnTo>
                  <a:lnTo>
                    <a:pt x="45904" y="2965"/>
                  </a:lnTo>
                  <a:lnTo>
                    <a:pt x="47491" y="3325"/>
                  </a:lnTo>
                  <a:lnTo>
                    <a:pt x="49018" y="3744"/>
                  </a:lnTo>
                  <a:lnTo>
                    <a:pt x="50515" y="4223"/>
                  </a:lnTo>
                  <a:lnTo>
                    <a:pt x="51983" y="4732"/>
                  </a:lnTo>
                  <a:lnTo>
                    <a:pt x="53031" y="5151"/>
                  </a:lnTo>
                  <a:lnTo>
                    <a:pt x="54049" y="5630"/>
                  </a:lnTo>
                  <a:lnTo>
                    <a:pt x="55067" y="6109"/>
                  </a:lnTo>
                  <a:lnTo>
                    <a:pt x="56085" y="6648"/>
                  </a:lnTo>
                  <a:lnTo>
                    <a:pt x="57073" y="7217"/>
                  </a:lnTo>
                  <a:lnTo>
                    <a:pt x="58061" y="7816"/>
                  </a:lnTo>
                  <a:lnTo>
                    <a:pt x="58989" y="8445"/>
                  </a:lnTo>
                  <a:lnTo>
                    <a:pt x="59918" y="9134"/>
                  </a:lnTo>
                  <a:lnTo>
                    <a:pt x="60786" y="9852"/>
                  </a:lnTo>
                  <a:lnTo>
                    <a:pt x="61624" y="10601"/>
                  </a:lnTo>
                  <a:lnTo>
                    <a:pt x="62433" y="11409"/>
                  </a:lnTo>
                  <a:lnTo>
                    <a:pt x="63181" y="12248"/>
                  </a:lnTo>
                  <a:lnTo>
                    <a:pt x="63900" y="13116"/>
                  </a:lnTo>
                  <a:lnTo>
                    <a:pt x="64559" y="14044"/>
                  </a:lnTo>
                  <a:lnTo>
                    <a:pt x="64858" y="14523"/>
                  </a:lnTo>
                  <a:lnTo>
                    <a:pt x="65158" y="15032"/>
                  </a:lnTo>
                  <a:lnTo>
                    <a:pt x="65427" y="15512"/>
                  </a:lnTo>
                  <a:lnTo>
                    <a:pt x="65697" y="16021"/>
                  </a:lnTo>
                  <a:lnTo>
                    <a:pt x="66056" y="16829"/>
                  </a:lnTo>
                  <a:lnTo>
                    <a:pt x="66385" y="17667"/>
                  </a:lnTo>
                  <a:lnTo>
                    <a:pt x="66685" y="18506"/>
                  </a:lnTo>
                  <a:lnTo>
                    <a:pt x="66954" y="19374"/>
                  </a:lnTo>
                  <a:lnTo>
                    <a:pt x="67164" y="20243"/>
                  </a:lnTo>
                  <a:lnTo>
                    <a:pt x="67344" y="21141"/>
                  </a:lnTo>
                  <a:lnTo>
                    <a:pt x="67463" y="22039"/>
                  </a:lnTo>
                  <a:lnTo>
                    <a:pt x="67583" y="22967"/>
                  </a:lnTo>
                  <a:lnTo>
                    <a:pt x="67613" y="23866"/>
                  </a:lnTo>
                  <a:lnTo>
                    <a:pt x="67613" y="24764"/>
                  </a:lnTo>
                  <a:lnTo>
                    <a:pt x="67553" y="25692"/>
                  </a:lnTo>
                  <a:lnTo>
                    <a:pt x="67463" y="26591"/>
                  </a:lnTo>
                  <a:lnTo>
                    <a:pt x="67314" y="27459"/>
                  </a:lnTo>
                  <a:lnTo>
                    <a:pt x="67134" y="28357"/>
                  </a:lnTo>
                  <a:lnTo>
                    <a:pt x="66865" y="29226"/>
                  </a:lnTo>
                  <a:lnTo>
                    <a:pt x="66565" y="30064"/>
                  </a:lnTo>
                  <a:lnTo>
                    <a:pt x="66296" y="30783"/>
                  </a:lnTo>
                  <a:lnTo>
                    <a:pt x="66056" y="31501"/>
                  </a:lnTo>
                  <a:lnTo>
                    <a:pt x="65876" y="32190"/>
                  </a:lnTo>
                  <a:lnTo>
                    <a:pt x="65757" y="32879"/>
                  </a:lnTo>
                  <a:lnTo>
                    <a:pt x="65727" y="33238"/>
                  </a:lnTo>
                  <a:lnTo>
                    <a:pt x="65697" y="33567"/>
                  </a:lnTo>
                  <a:lnTo>
                    <a:pt x="65697" y="33927"/>
                  </a:lnTo>
                  <a:lnTo>
                    <a:pt x="65727" y="34286"/>
                  </a:lnTo>
                  <a:lnTo>
                    <a:pt x="65757" y="34645"/>
                  </a:lnTo>
                  <a:lnTo>
                    <a:pt x="65846" y="35005"/>
                  </a:lnTo>
                  <a:lnTo>
                    <a:pt x="65936" y="35394"/>
                  </a:lnTo>
                  <a:lnTo>
                    <a:pt x="66056" y="35783"/>
                  </a:lnTo>
                  <a:lnTo>
                    <a:pt x="66326" y="36442"/>
                  </a:lnTo>
                  <a:lnTo>
                    <a:pt x="66475" y="36831"/>
                  </a:lnTo>
                  <a:lnTo>
                    <a:pt x="66625" y="37220"/>
                  </a:lnTo>
                  <a:lnTo>
                    <a:pt x="66715" y="37610"/>
                  </a:lnTo>
                  <a:lnTo>
                    <a:pt x="66775" y="37969"/>
                  </a:lnTo>
                  <a:lnTo>
                    <a:pt x="66805" y="38149"/>
                  </a:lnTo>
                  <a:lnTo>
                    <a:pt x="66775" y="38328"/>
                  </a:lnTo>
                  <a:lnTo>
                    <a:pt x="66745" y="38508"/>
                  </a:lnTo>
                  <a:lnTo>
                    <a:pt x="66685" y="38688"/>
                  </a:lnTo>
                  <a:lnTo>
                    <a:pt x="66505" y="39047"/>
                  </a:lnTo>
                  <a:lnTo>
                    <a:pt x="66296" y="39346"/>
                  </a:lnTo>
                  <a:lnTo>
                    <a:pt x="66056" y="39556"/>
                  </a:lnTo>
                  <a:lnTo>
                    <a:pt x="65817" y="39706"/>
                  </a:lnTo>
                  <a:lnTo>
                    <a:pt x="65517" y="39826"/>
                  </a:lnTo>
                  <a:lnTo>
                    <a:pt x="65218" y="39885"/>
                  </a:lnTo>
                  <a:lnTo>
                    <a:pt x="64858" y="39915"/>
                  </a:lnTo>
                  <a:lnTo>
                    <a:pt x="64439" y="39915"/>
                  </a:lnTo>
                  <a:lnTo>
                    <a:pt x="63930" y="39945"/>
                  </a:lnTo>
                  <a:lnTo>
                    <a:pt x="63391" y="39975"/>
                  </a:lnTo>
                  <a:lnTo>
                    <a:pt x="62852" y="39975"/>
                  </a:lnTo>
                  <a:lnTo>
                    <a:pt x="62613" y="39915"/>
                  </a:lnTo>
                  <a:lnTo>
                    <a:pt x="62373" y="39796"/>
                  </a:lnTo>
                  <a:lnTo>
                    <a:pt x="61984" y="39586"/>
                  </a:lnTo>
                  <a:lnTo>
                    <a:pt x="61535" y="39376"/>
                  </a:lnTo>
                  <a:lnTo>
                    <a:pt x="61325" y="39317"/>
                  </a:lnTo>
                  <a:lnTo>
                    <a:pt x="61085" y="39257"/>
                  </a:lnTo>
                  <a:lnTo>
                    <a:pt x="60876" y="39257"/>
                  </a:lnTo>
                  <a:lnTo>
                    <a:pt x="60636" y="39287"/>
                  </a:lnTo>
                  <a:lnTo>
                    <a:pt x="60367" y="39346"/>
                  </a:lnTo>
                  <a:lnTo>
                    <a:pt x="60127" y="39436"/>
                  </a:lnTo>
                  <a:lnTo>
                    <a:pt x="59888" y="39586"/>
                  </a:lnTo>
                  <a:lnTo>
                    <a:pt x="59648" y="39706"/>
                  </a:lnTo>
                  <a:lnTo>
                    <a:pt x="59439" y="39885"/>
                  </a:lnTo>
                  <a:lnTo>
                    <a:pt x="59229" y="40065"/>
                  </a:lnTo>
                  <a:lnTo>
                    <a:pt x="58870" y="40454"/>
                  </a:lnTo>
                  <a:lnTo>
                    <a:pt x="58510" y="40904"/>
                  </a:lnTo>
                  <a:lnTo>
                    <a:pt x="58181" y="41353"/>
                  </a:lnTo>
                  <a:lnTo>
                    <a:pt x="57552" y="42251"/>
                  </a:lnTo>
                  <a:lnTo>
                    <a:pt x="57432" y="42431"/>
                  </a:lnTo>
                  <a:lnTo>
                    <a:pt x="57313" y="42640"/>
                  </a:lnTo>
                  <a:lnTo>
                    <a:pt x="57073" y="43089"/>
                  </a:lnTo>
                  <a:lnTo>
                    <a:pt x="56804" y="43539"/>
                  </a:lnTo>
                  <a:lnTo>
                    <a:pt x="56654" y="43718"/>
                  </a:lnTo>
                  <a:lnTo>
                    <a:pt x="56504" y="43898"/>
                  </a:lnTo>
                  <a:lnTo>
                    <a:pt x="56354" y="44018"/>
                  </a:lnTo>
                  <a:lnTo>
                    <a:pt x="56205" y="44107"/>
                  </a:lnTo>
                  <a:lnTo>
                    <a:pt x="55905" y="44257"/>
                  </a:lnTo>
                  <a:lnTo>
                    <a:pt x="55576" y="44347"/>
                  </a:lnTo>
                  <a:lnTo>
                    <a:pt x="55246" y="44347"/>
                  </a:lnTo>
                  <a:lnTo>
                    <a:pt x="54917" y="44317"/>
                  </a:lnTo>
                  <a:lnTo>
                    <a:pt x="54588" y="44257"/>
                  </a:lnTo>
                  <a:lnTo>
                    <a:pt x="54258" y="44167"/>
                  </a:lnTo>
                  <a:lnTo>
                    <a:pt x="53929" y="44018"/>
                  </a:lnTo>
                  <a:lnTo>
                    <a:pt x="53420" y="43838"/>
                  </a:lnTo>
                  <a:lnTo>
                    <a:pt x="52911" y="43688"/>
                  </a:lnTo>
                  <a:lnTo>
                    <a:pt x="52402" y="43598"/>
                  </a:lnTo>
                  <a:lnTo>
                    <a:pt x="51893" y="43568"/>
                  </a:lnTo>
                  <a:lnTo>
                    <a:pt x="51653" y="43598"/>
                  </a:lnTo>
                  <a:lnTo>
                    <a:pt x="51414" y="43628"/>
                  </a:lnTo>
                  <a:lnTo>
                    <a:pt x="51144" y="43658"/>
                  </a:lnTo>
                  <a:lnTo>
                    <a:pt x="50905" y="43748"/>
                  </a:lnTo>
                  <a:lnTo>
                    <a:pt x="50665" y="43838"/>
                  </a:lnTo>
                  <a:lnTo>
                    <a:pt x="50426" y="43928"/>
                  </a:lnTo>
                  <a:lnTo>
                    <a:pt x="50186" y="44077"/>
                  </a:lnTo>
                  <a:lnTo>
                    <a:pt x="49947" y="44227"/>
                  </a:lnTo>
                  <a:lnTo>
                    <a:pt x="49497" y="44616"/>
                  </a:lnTo>
                  <a:lnTo>
                    <a:pt x="49048" y="44976"/>
                  </a:lnTo>
                  <a:lnTo>
                    <a:pt x="48629" y="45365"/>
                  </a:lnTo>
                  <a:lnTo>
                    <a:pt x="48240" y="45784"/>
                  </a:lnTo>
                  <a:lnTo>
                    <a:pt x="47880" y="46233"/>
                  </a:lnTo>
                  <a:lnTo>
                    <a:pt x="47551" y="46683"/>
                  </a:lnTo>
                  <a:lnTo>
                    <a:pt x="47252" y="47192"/>
                  </a:lnTo>
                  <a:lnTo>
                    <a:pt x="46982" y="47701"/>
                  </a:lnTo>
                  <a:lnTo>
                    <a:pt x="46653" y="48479"/>
                  </a:lnTo>
                  <a:lnTo>
                    <a:pt x="46473" y="48809"/>
                  </a:lnTo>
                  <a:lnTo>
                    <a:pt x="46263" y="49138"/>
                  </a:lnTo>
                  <a:lnTo>
                    <a:pt x="46024" y="49407"/>
                  </a:lnTo>
                  <a:lnTo>
                    <a:pt x="45754" y="49677"/>
                  </a:lnTo>
                  <a:lnTo>
                    <a:pt x="45395" y="49887"/>
                  </a:lnTo>
                  <a:lnTo>
                    <a:pt x="44976" y="50066"/>
                  </a:lnTo>
                  <a:lnTo>
                    <a:pt x="44497" y="50186"/>
                  </a:lnTo>
                  <a:lnTo>
                    <a:pt x="44048" y="50276"/>
                  </a:lnTo>
                  <a:lnTo>
                    <a:pt x="43628" y="50306"/>
                  </a:lnTo>
                  <a:lnTo>
                    <a:pt x="43209" y="50306"/>
                  </a:lnTo>
                  <a:lnTo>
                    <a:pt x="42790" y="50246"/>
                  </a:lnTo>
                  <a:lnTo>
                    <a:pt x="42341" y="50186"/>
                  </a:lnTo>
                  <a:lnTo>
                    <a:pt x="41443" y="49976"/>
                  </a:lnTo>
                  <a:lnTo>
                    <a:pt x="40784" y="49827"/>
                  </a:lnTo>
                  <a:lnTo>
                    <a:pt x="40125" y="49767"/>
                  </a:lnTo>
                  <a:lnTo>
                    <a:pt x="39496" y="49737"/>
                  </a:lnTo>
                  <a:lnTo>
                    <a:pt x="38808" y="49797"/>
                  </a:lnTo>
                  <a:lnTo>
                    <a:pt x="38598" y="49827"/>
                  </a:lnTo>
                  <a:lnTo>
                    <a:pt x="38358" y="49916"/>
                  </a:lnTo>
                  <a:lnTo>
                    <a:pt x="38149" y="50006"/>
                  </a:lnTo>
                  <a:lnTo>
                    <a:pt x="37939" y="50126"/>
                  </a:lnTo>
                  <a:lnTo>
                    <a:pt x="37760" y="50246"/>
                  </a:lnTo>
                  <a:lnTo>
                    <a:pt x="37550" y="50396"/>
                  </a:lnTo>
                  <a:lnTo>
                    <a:pt x="37221" y="50755"/>
                  </a:lnTo>
                  <a:lnTo>
                    <a:pt x="36891" y="51144"/>
                  </a:lnTo>
                  <a:lnTo>
                    <a:pt x="36592" y="51533"/>
                  </a:lnTo>
                  <a:lnTo>
                    <a:pt x="36083" y="52282"/>
                  </a:lnTo>
                  <a:lnTo>
                    <a:pt x="35843" y="52611"/>
                  </a:lnTo>
                  <a:lnTo>
                    <a:pt x="35634" y="52881"/>
                  </a:lnTo>
                  <a:lnTo>
                    <a:pt x="35394" y="53120"/>
                  </a:lnTo>
                  <a:lnTo>
                    <a:pt x="35125" y="53330"/>
                  </a:lnTo>
                  <a:lnTo>
                    <a:pt x="34885" y="53480"/>
                  </a:lnTo>
                  <a:lnTo>
                    <a:pt x="34645" y="53599"/>
                  </a:lnTo>
                  <a:lnTo>
                    <a:pt x="34376" y="53719"/>
                  </a:lnTo>
                  <a:lnTo>
                    <a:pt x="34106" y="53749"/>
                  </a:lnTo>
                  <a:lnTo>
                    <a:pt x="33837" y="53779"/>
                  </a:lnTo>
                  <a:lnTo>
                    <a:pt x="33567" y="53749"/>
                  </a:lnTo>
                  <a:lnTo>
                    <a:pt x="33298" y="53689"/>
                  </a:lnTo>
                  <a:lnTo>
                    <a:pt x="33028" y="53570"/>
                  </a:lnTo>
                  <a:lnTo>
                    <a:pt x="32759" y="53420"/>
                  </a:lnTo>
                  <a:lnTo>
                    <a:pt x="32489" y="53210"/>
                  </a:lnTo>
                  <a:lnTo>
                    <a:pt x="32250" y="52971"/>
                  </a:lnTo>
                  <a:lnTo>
                    <a:pt x="31980" y="52671"/>
                  </a:lnTo>
                  <a:lnTo>
                    <a:pt x="31651" y="52312"/>
                  </a:lnTo>
                  <a:lnTo>
                    <a:pt x="31292" y="51953"/>
                  </a:lnTo>
                  <a:lnTo>
                    <a:pt x="30932" y="51623"/>
                  </a:lnTo>
                  <a:lnTo>
                    <a:pt x="30543" y="51324"/>
                  </a:lnTo>
                  <a:lnTo>
                    <a:pt x="30124" y="51054"/>
                  </a:lnTo>
                  <a:lnTo>
                    <a:pt x="29705" y="50785"/>
                  </a:lnTo>
                  <a:lnTo>
                    <a:pt x="29256" y="50545"/>
                  </a:lnTo>
                  <a:lnTo>
                    <a:pt x="28806" y="50306"/>
                  </a:lnTo>
                  <a:lnTo>
                    <a:pt x="28357" y="50126"/>
                  </a:lnTo>
                  <a:lnTo>
                    <a:pt x="27908" y="49976"/>
                  </a:lnTo>
                  <a:lnTo>
                    <a:pt x="27459" y="49887"/>
                  </a:lnTo>
                  <a:lnTo>
                    <a:pt x="26980" y="49827"/>
                  </a:lnTo>
                  <a:lnTo>
                    <a:pt x="26501" y="49797"/>
                  </a:lnTo>
                  <a:lnTo>
                    <a:pt x="26022" y="49767"/>
                  </a:lnTo>
                  <a:lnTo>
                    <a:pt x="25064" y="49767"/>
                  </a:lnTo>
                  <a:lnTo>
                    <a:pt x="24704" y="49797"/>
                  </a:lnTo>
                  <a:lnTo>
                    <a:pt x="24315" y="49857"/>
                  </a:lnTo>
                  <a:lnTo>
                    <a:pt x="23536" y="50006"/>
                  </a:lnTo>
                  <a:lnTo>
                    <a:pt x="22668" y="50246"/>
                  </a:lnTo>
                  <a:lnTo>
                    <a:pt x="21800" y="50455"/>
                  </a:lnTo>
                  <a:lnTo>
                    <a:pt x="21380" y="50515"/>
                  </a:lnTo>
                  <a:lnTo>
                    <a:pt x="20961" y="50575"/>
                  </a:lnTo>
                  <a:lnTo>
                    <a:pt x="20572" y="50605"/>
                  </a:lnTo>
                  <a:lnTo>
                    <a:pt x="20183" y="50605"/>
                  </a:lnTo>
                  <a:lnTo>
                    <a:pt x="19793" y="50545"/>
                  </a:lnTo>
                  <a:lnTo>
                    <a:pt x="19464" y="50425"/>
                  </a:lnTo>
                  <a:lnTo>
                    <a:pt x="19314" y="50366"/>
                  </a:lnTo>
                  <a:lnTo>
                    <a:pt x="19165" y="50276"/>
                  </a:lnTo>
                  <a:lnTo>
                    <a:pt x="19015" y="50156"/>
                  </a:lnTo>
                  <a:lnTo>
                    <a:pt x="18865" y="50036"/>
                  </a:lnTo>
                  <a:lnTo>
                    <a:pt x="18446" y="49557"/>
                  </a:lnTo>
                  <a:lnTo>
                    <a:pt x="18057" y="49018"/>
                  </a:lnTo>
                  <a:lnTo>
                    <a:pt x="17338" y="47970"/>
                  </a:lnTo>
                  <a:lnTo>
                    <a:pt x="16949" y="47461"/>
                  </a:lnTo>
                  <a:lnTo>
                    <a:pt x="16530" y="46952"/>
                  </a:lnTo>
                  <a:lnTo>
                    <a:pt x="16290" y="46742"/>
                  </a:lnTo>
                  <a:lnTo>
                    <a:pt x="16051" y="46533"/>
                  </a:lnTo>
                  <a:lnTo>
                    <a:pt x="15781" y="46323"/>
                  </a:lnTo>
                  <a:lnTo>
                    <a:pt x="15512" y="46174"/>
                  </a:lnTo>
                  <a:lnTo>
                    <a:pt x="15272" y="46024"/>
                  </a:lnTo>
                  <a:lnTo>
                    <a:pt x="15003" y="45904"/>
                  </a:lnTo>
                  <a:lnTo>
                    <a:pt x="14733" y="45814"/>
                  </a:lnTo>
                  <a:lnTo>
                    <a:pt x="14464" y="45754"/>
                  </a:lnTo>
                  <a:lnTo>
                    <a:pt x="14194" y="45724"/>
                  </a:lnTo>
                  <a:lnTo>
                    <a:pt x="13655" y="45724"/>
                  </a:lnTo>
                  <a:lnTo>
                    <a:pt x="13386" y="45754"/>
                  </a:lnTo>
                  <a:lnTo>
                    <a:pt x="12877" y="45844"/>
                  </a:lnTo>
                  <a:lnTo>
                    <a:pt x="12338" y="45994"/>
                  </a:lnTo>
                  <a:lnTo>
                    <a:pt x="11829" y="46233"/>
                  </a:lnTo>
                  <a:lnTo>
                    <a:pt x="11290" y="46473"/>
                  </a:lnTo>
                  <a:lnTo>
                    <a:pt x="10930" y="46653"/>
                  </a:lnTo>
                  <a:lnTo>
                    <a:pt x="10511" y="46832"/>
                  </a:lnTo>
                  <a:lnTo>
                    <a:pt x="10092" y="46952"/>
                  </a:lnTo>
                  <a:lnTo>
                    <a:pt x="9643" y="47042"/>
                  </a:lnTo>
                  <a:lnTo>
                    <a:pt x="9403" y="47072"/>
                  </a:lnTo>
                  <a:lnTo>
                    <a:pt x="9194" y="47072"/>
                  </a:lnTo>
                  <a:lnTo>
                    <a:pt x="8954" y="47042"/>
                  </a:lnTo>
                  <a:lnTo>
                    <a:pt x="8744" y="47012"/>
                  </a:lnTo>
                  <a:lnTo>
                    <a:pt x="8535" y="46952"/>
                  </a:lnTo>
                  <a:lnTo>
                    <a:pt x="8355" y="46832"/>
                  </a:lnTo>
                  <a:lnTo>
                    <a:pt x="8145" y="46713"/>
                  </a:lnTo>
                  <a:lnTo>
                    <a:pt x="7966" y="46563"/>
                  </a:lnTo>
                  <a:lnTo>
                    <a:pt x="7876" y="46443"/>
                  </a:lnTo>
                  <a:lnTo>
                    <a:pt x="7786" y="46293"/>
                  </a:lnTo>
                  <a:lnTo>
                    <a:pt x="7636" y="45994"/>
                  </a:lnTo>
                  <a:lnTo>
                    <a:pt x="7427" y="45365"/>
                  </a:lnTo>
                  <a:lnTo>
                    <a:pt x="7157" y="44856"/>
                  </a:lnTo>
                  <a:lnTo>
                    <a:pt x="6888" y="44377"/>
                  </a:lnTo>
                  <a:lnTo>
                    <a:pt x="6558" y="43928"/>
                  </a:lnTo>
                  <a:lnTo>
                    <a:pt x="6199" y="43509"/>
                  </a:lnTo>
                  <a:lnTo>
                    <a:pt x="5481" y="42670"/>
                  </a:lnTo>
                  <a:lnTo>
                    <a:pt x="4732" y="41802"/>
                  </a:lnTo>
                  <a:lnTo>
                    <a:pt x="4313" y="41293"/>
                  </a:lnTo>
                  <a:lnTo>
                    <a:pt x="3953" y="40754"/>
                  </a:lnTo>
                  <a:lnTo>
                    <a:pt x="3654" y="40215"/>
                  </a:lnTo>
                  <a:lnTo>
                    <a:pt x="3384" y="39646"/>
                  </a:lnTo>
                  <a:lnTo>
                    <a:pt x="3145" y="39077"/>
                  </a:lnTo>
                  <a:lnTo>
                    <a:pt x="2965" y="38448"/>
                  </a:lnTo>
                  <a:lnTo>
                    <a:pt x="2816" y="37819"/>
                  </a:lnTo>
                  <a:lnTo>
                    <a:pt x="2726" y="37161"/>
                  </a:lnTo>
                  <a:lnTo>
                    <a:pt x="2546" y="35693"/>
                  </a:lnTo>
                  <a:lnTo>
                    <a:pt x="2426" y="34226"/>
                  </a:lnTo>
                  <a:lnTo>
                    <a:pt x="2307" y="32759"/>
                  </a:lnTo>
                  <a:lnTo>
                    <a:pt x="2217" y="31292"/>
                  </a:lnTo>
                  <a:lnTo>
                    <a:pt x="2187" y="29795"/>
                  </a:lnTo>
                  <a:lnTo>
                    <a:pt x="2187" y="28327"/>
                  </a:lnTo>
                  <a:lnTo>
                    <a:pt x="2277" y="26860"/>
                  </a:lnTo>
                  <a:lnTo>
                    <a:pt x="2336" y="26111"/>
                  </a:lnTo>
                  <a:lnTo>
                    <a:pt x="2426" y="25393"/>
                  </a:lnTo>
                  <a:lnTo>
                    <a:pt x="2516" y="24614"/>
                  </a:lnTo>
                  <a:lnTo>
                    <a:pt x="2636" y="23866"/>
                  </a:lnTo>
                  <a:lnTo>
                    <a:pt x="2786" y="23087"/>
                  </a:lnTo>
                  <a:lnTo>
                    <a:pt x="2965" y="22339"/>
                  </a:lnTo>
                  <a:lnTo>
                    <a:pt x="3145" y="21590"/>
                  </a:lnTo>
                  <a:lnTo>
                    <a:pt x="3384" y="20841"/>
                  </a:lnTo>
                  <a:lnTo>
                    <a:pt x="3624" y="20123"/>
                  </a:lnTo>
                  <a:lnTo>
                    <a:pt x="3894" y="19404"/>
                  </a:lnTo>
                  <a:lnTo>
                    <a:pt x="4193" y="18686"/>
                  </a:lnTo>
                  <a:lnTo>
                    <a:pt x="4492" y="17967"/>
                  </a:lnTo>
                  <a:lnTo>
                    <a:pt x="4852" y="17278"/>
                  </a:lnTo>
                  <a:lnTo>
                    <a:pt x="5241" y="16619"/>
                  </a:lnTo>
                  <a:lnTo>
                    <a:pt x="5630" y="15961"/>
                  </a:lnTo>
                  <a:lnTo>
                    <a:pt x="6079" y="15332"/>
                  </a:lnTo>
                  <a:lnTo>
                    <a:pt x="6558" y="14733"/>
                  </a:lnTo>
                  <a:lnTo>
                    <a:pt x="7068" y="14134"/>
                  </a:lnTo>
                  <a:lnTo>
                    <a:pt x="8026" y="13086"/>
                  </a:lnTo>
                  <a:lnTo>
                    <a:pt x="9044" y="12098"/>
                  </a:lnTo>
                  <a:lnTo>
                    <a:pt x="10122" y="11170"/>
                  </a:lnTo>
                  <a:lnTo>
                    <a:pt x="11230" y="10242"/>
                  </a:lnTo>
                  <a:lnTo>
                    <a:pt x="12368" y="9403"/>
                  </a:lnTo>
                  <a:lnTo>
                    <a:pt x="13565" y="8595"/>
                  </a:lnTo>
                  <a:lnTo>
                    <a:pt x="14763" y="7846"/>
                  </a:lnTo>
                  <a:lnTo>
                    <a:pt x="16021" y="7157"/>
                  </a:lnTo>
                  <a:lnTo>
                    <a:pt x="16739" y="6798"/>
                  </a:lnTo>
                  <a:lnTo>
                    <a:pt x="17518" y="6439"/>
                  </a:lnTo>
                  <a:lnTo>
                    <a:pt x="18296" y="6079"/>
                  </a:lnTo>
                  <a:lnTo>
                    <a:pt x="19105" y="5750"/>
                  </a:lnTo>
                  <a:lnTo>
                    <a:pt x="19105" y="5780"/>
                  </a:lnTo>
                  <a:lnTo>
                    <a:pt x="19135" y="5810"/>
                  </a:lnTo>
                  <a:lnTo>
                    <a:pt x="19644" y="5810"/>
                  </a:lnTo>
                  <a:lnTo>
                    <a:pt x="20093" y="5750"/>
                  </a:lnTo>
                  <a:lnTo>
                    <a:pt x="21291" y="5570"/>
                  </a:lnTo>
                  <a:lnTo>
                    <a:pt x="22728" y="5301"/>
                  </a:lnTo>
                  <a:lnTo>
                    <a:pt x="24165" y="4971"/>
                  </a:lnTo>
                  <a:lnTo>
                    <a:pt x="24824" y="4822"/>
                  </a:lnTo>
                  <a:lnTo>
                    <a:pt x="25423" y="4642"/>
                  </a:lnTo>
                  <a:lnTo>
                    <a:pt x="25932" y="4462"/>
                  </a:lnTo>
                  <a:lnTo>
                    <a:pt x="26291" y="4313"/>
                  </a:lnTo>
                  <a:lnTo>
                    <a:pt x="26441" y="4223"/>
                  </a:lnTo>
                  <a:lnTo>
                    <a:pt x="26531" y="4163"/>
                  </a:lnTo>
                  <a:lnTo>
                    <a:pt x="26591" y="4073"/>
                  </a:lnTo>
                  <a:lnTo>
                    <a:pt x="26621" y="4013"/>
                  </a:lnTo>
                  <a:lnTo>
                    <a:pt x="27369" y="3744"/>
                  </a:lnTo>
                  <a:lnTo>
                    <a:pt x="28148" y="3504"/>
                  </a:lnTo>
                  <a:lnTo>
                    <a:pt x="28926" y="3295"/>
                  </a:lnTo>
                  <a:lnTo>
                    <a:pt x="29705" y="3085"/>
                  </a:lnTo>
                  <a:lnTo>
                    <a:pt x="30483" y="2905"/>
                  </a:lnTo>
                  <a:lnTo>
                    <a:pt x="31292" y="2726"/>
                  </a:lnTo>
                  <a:lnTo>
                    <a:pt x="32100" y="2576"/>
                  </a:lnTo>
                  <a:lnTo>
                    <a:pt x="32879" y="2456"/>
                  </a:lnTo>
                  <a:lnTo>
                    <a:pt x="33717" y="2366"/>
                  </a:lnTo>
                  <a:lnTo>
                    <a:pt x="34526" y="2277"/>
                  </a:lnTo>
                  <a:lnTo>
                    <a:pt x="35334" y="2217"/>
                  </a:lnTo>
                  <a:lnTo>
                    <a:pt x="36143" y="2157"/>
                  </a:lnTo>
                  <a:lnTo>
                    <a:pt x="36981" y="2127"/>
                  </a:lnTo>
                  <a:close/>
                  <a:moveTo>
                    <a:pt x="37221" y="1"/>
                  </a:moveTo>
                  <a:lnTo>
                    <a:pt x="36292" y="31"/>
                  </a:lnTo>
                  <a:lnTo>
                    <a:pt x="35364" y="61"/>
                  </a:lnTo>
                  <a:lnTo>
                    <a:pt x="34436" y="121"/>
                  </a:lnTo>
                  <a:lnTo>
                    <a:pt x="33508" y="210"/>
                  </a:lnTo>
                  <a:lnTo>
                    <a:pt x="32579" y="330"/>
                  </a:lnTo>
                  <a:lnTo>
                    <a:pt x="31681" y="450"/>
                  </a:lnTo>
                  <a:lnTo>
                    <a:pt x="30783" y="630"/>
                  </a:lnTo>
                  <a:lnTo>
                    <a:pt x="29884" y="809"/>
                  </a:lnTo>
                  <a:lnTo>
                    <a:pt x="28986" y="1019"/>
                  </a:lnTo>
                  <a:lnTo>
                    <a:pt x="28088" y="1258"/>
                  </a:lnTo>
                  <a:lnTo>
                    <a:pt x="27219" y="1498"/>
                  </a:lnTo>
                  <a:lnTo>
                    <a:pt x="26351" y="1797"/>
                  </a:lnTo>
                  <a:lnTo>
                    <a:pt x="25513" y="2097"/>
                  </a:lnTo>
                  <a:lnTo>
                    <a:pt x="24674" y="2456"/>
                  </a:lnTo>
                  <a:lnTo>
                    <a:pt x="23866" y="2816"/>
                  </a:lnTo>
                  <a:lnTo>
                    <a:pt x="23417" y="2786"/>
                  </a:lnTo>
                  <a:lnTo>
                    <a:pt x="22997" y="2786"/>
                  </a:lnTo>
                  <a:lnTo>
                    <a:pt x="22099" y="2816"/>
                  </a:lnTo>
                  <a:lnTo>
                    <a:pt x="21231" y="2905"/>
                  </a:lnTo>
                  <a:lnTo>
                    <a:pt x="20362" y="3055"/>
                  </a:lnTo>
                  <a:lnTo>
                    <a:pt x="19494" y="3265"/>
                  </a:lnTo>
                  <a:lnTo>
                    <a:pt x="18626" y="3534"/>
                  </a:lnTo>
                  <a:lnTo>
                    <a:pt x="17787" y="3834"/>
                  </a:lnTo>
                  <a:lnTo>
                    <a:pt x="16919" y="4193"/>
                  </a:lnTo>
                  <a:lnTo>
                    <a:pt x="16080" y="4552"/>
                  </a:lnTo>
                  <a:lnTo>
                    <a:pt x="15272" y="4971"/>
                  </a:lnTo>
                  <a:lnTo>
                    <a:pt x="14464" y="5421"/>
                  </a:lnTo>
                  <a:lnTo>
                    <a:pt x="13685" y="5870"/>
                  </a:lnTo>
                  <a:lnTo>
                    <a:pt x="12936" y="6349"/>
                  </a:lnTo>
                  <a:lnTo>
                    <a:pt x="12218" y="6828"/>
                  </a:lnTo>
                  <a:lnTo>
                    <a:pt x="10840" y="7816"/>
                  </a:lnTo>
                  <a:lnTo>
                    <a:pt x="9942" y="8505"/>
                  </a:lnTo>
                  <a:lnTo>
                    <a:pt x="9074" y="9193"/>
                  </a:lnTo>
                  <a:lnTo>
                    <a:pt x="8235" y="9912"/>
                  </a:lnTo>
                  <a:lnTo>
                    <a:pt x="7427" y="10661"/>
                  </a:lnTo>
                  <a:lnTo>
                    <a:pt x="6648" y="11409"/>
                  </a:lnTo>
                  <a:lnTo>
                    <a:pt x="5900" y="12218"/>
                  </a:lnTo>
                  <a:lnTo>
                    <a:pt x="5211" y="13026"/>
                  </a:lnTo>
                  <a:lnTo>
                    <a:pt x="4552" y="13865"/>
                  </a:lnTo>
                  <a:lnTo>
                    <a:pt x="3923" y="14733"/>
                  </a:lnTo>
                  <a:lnTo>
                    <a:pt x="3325" y="15631"/>
                  </a:lnTo>
                  <a:lnTo>
                    <a:pt x="2816" y="16560"/>
                  </a:lnTo>
                  <a:lnTo>
                    <a:pt x="2307" y="17518"/>
                  </a:lnTo>
                  <a:lnTo>
                    <a:pt x="1857" y="18536"/>
                  </a:lnTo>
                  <a:lnTo>
                    <a:pt x="1468" y="19554"/>
                  </a:lnTo>
                  <a:lnTo>
                    <a:pt x="1109" y="20632"/>
                  </a:lnTo>
                  <a:lnTo>
                    <a:pt x="839" y="21740"/>
                  </a:lnTo>
                  <a:lnTo>
                    <a:pt x="570" y="22997"/>
                  </a:lnTo>
                  <a:lnTo>
                    <a:pt x="360" y="24255"/>
                  </a:lnTo>
                  <a:lnTo>
                    <a:pt x="181" y="25513"/>
                  </a:lnTo>
                  <a:lnTo>
                    <a:pt x="91" y="26800"/>
                  </a:lnTo>
                  <a:lnTo>
                    <a:pt x="31" y="28058"/>
                  </a:lnTo>
                  <a:lnTo>
                    <a:pt x="1" y="29345"/>
                  </a:lnTo>
                  <a:lnTo>
                    <a:pt x="31" y="30633"/>
                  </a:lnTo>
                  <a:lnTo>
                    <a:pt x="91" y="31891"/>
                  </a:lnTo>
                  <a:lnTo>
                    <a:pt x="181" y="34136"/>
                  </a:lnTo>
                  <a:lnTo>
                    <a:pt x="240" y="35274"/>
                  </a:lnTo>
                  <a:lnTo>
                    <a:pt x="360" y="36442"/>
                  </a:lnTo>
                  <a:lnTo>
                    <a:pt x="480" y="37580"/>
                  </a:lnTo>
                  <a:lnTo>
                    <a:pt x="600" y="38149"/>
                  </a:lnTo>
                  <a:lnTo>
                    <a:pt x="720" y="38688"/>
                  </a:lnTo>
                  <a:lnTo>
                    <a:pt x="839" y="39227"/>
                  </a:lnTo>
                  <a:lnTo>
                    <a:pt x="1019" y="39766"/>
                  </a:lnTo>
                  <a:lnTo>
                    <a:pt x="1199" y="40305"/>
                  </a:lnTo>
                  <a:lnTo>
                    <a:pt x="1438" y="40814"/>
                  </a:lnTo>
                  <a:lnTo>
                    <a:pt x="1648" y="41233"/>
                  </a:lnTo>
                  <a:lnTo>
                    <a:pt x="1887" y="41622"/>
                  </a:lnTo>
                  <a:lnTo>
                    <a:pt x="2157" y="42011"/>
                  </a:lnTo>
                  <a:lnTo>
                    <a:pt x="2426" y="42401"/>
                  </a:lnTo>
                  <a:lnTo>
                    <a:pt x="2995" y="43119"/>
                  </a:lnTo>
                  <a:lnTo>
                    <a:pt x="3624" y="43838"/>
                  </a:lnTo>
                  <a:lnTo>
                    <a:pt x="4193" y="44557"/>
                  </a:lnTo>
                  <a:lnTo>
                    <a:pt x="4762" y="45305"/>
                  </a:lnTo>
                  <a:lnTo>
                    <a:pt x="5031" y="45694"/>
                  </a:lnTo>
                  <a:lnTo>
                    <a:pt x="5271" y="46084"/>
                  </a:lnTo>
                  <a:lnTo>
                    <a:pt x="5481" y="46503"/>
                  </a:lnTo>
                  <a:lnTo>
                    <a:pt x="5660" y="46922"/>
                  </a:lnTo>
                  <a:lnTo>
                    <a:pt x="5840" y="47311"/>
                  </a:lnTo>
                  <a:lnTo>
                    <a:pt x="6049" y="47641"/>
                  </a:lnTo>
                  <a:lnTo>
                    <a:pt x="6289" y="47940"/>
                  </a:lnTo>
                  <a:lnTo>
                    <a:pt x="6588" y="48240"/>
                  </a:lnTo>
                  <a:lnTo>
                    <a:pt x="6888" y="48479"/>
                  </a:lnTo>
                  <a:lnTo>
                    <a:pt x="7217" y="48689"/>
                  </a:lnTo>
                  <a:lnTo>
                    <a:pt x="7577" y="48868"/>
                  </a:lnTo>
                  <a:lnTo>
                    <a:pt x="7966" y="49018"/>
                  </a:lnTo>
                  <a:lnTo>
                    <a:pt x="8355" y="49138"/>
                  </a:lnTo>
                  <a:lnTo>
                    <a:pt x="8744" y="49228"/>
                  </a:lnTo>
                  <a:lnTo>
                    <a:pt x="9164" y="49258"/>
                  </a:lnTo>
                  <a:lnTo>
                    <a:pt x="9553" y="49288"/>
                  </a:lnTo>
                  <a:lnTo>
                    <a:pt x="9972" y="49258"/>
                  </a:lnTo>
                  <a:lnTo>
                    <a:pt x="10361" y="49228"/>
                  </a:lnTo>
                  <a:lnTo>
                    <a:pt x="10751" y="49138"/>
                  </a:lnTo>
                  <a:lnTo>
                    <a:pt x="11140" y="49018"/>
                  </a:lnTo>
                  <a:lnTo>
                    <a:pt x="11439" y="48868"/>
                  </a:lnTo>
                  <a:lnTo>
                    <a:pt x="11799" y="48659"/>
                  </a:lnTo>
                  <a:lnTo>
                    <a:pt x="12218" y="48419"/>
                  </a:lnTo>
                  <a:lnTo>
                    <a:pt x="12637" y="48210"/>
                  </a:lnTo>
                  <a:lnTo>
                    <a:pt x="13086" y="48000"/>
                  </a:lnTo>
                  <a:lnTo>
                    <a:pt x="13296" y="47940"/>
                  </a:lnTo>
                  <a:lnTo>
                    <a:pt x="13505" y="47880"/>
                  </a:lnTo>
                  <a:lnTo>
                    <a:pt x="13685" y="47850"/>
                  </a:lnTo>
                  <a:lnTo>
                    <a:pt x="13895" y="47850"/>
                  </a:lnTo>
                  <a:lnTo>
                    <a:pt x="14044" y="47880"/>
                  </a:lnTo>
                  <a:lnTo>
                    <a:pt x="14224" y="47970"/>
                  </a:lnTo>
                  <a:lnTo>
                    <a:pt x="14493" y="48150"/>
                  </a:lnTo>
                  <a:lnTo>
                    <a:pt x="14733" y="48329"/>
                  </a:lnTo>
                  <a:lnTo>
                    <a:pt x="14973" y="48569"/>
                  </a:lnTo>
                  <a:lnTo>
                    <a:pt x="15182" y="48809"/>
                  </a:lnTo>
                  <a:lnTo>
                    <a:pt x="15571" y="49318"/>
                  </a:lnTo>
                  <a:lnTo>
                    <a:pt x="15931" y="49827"/>
                  </a:lnTo>
                  <a:lnTo>
                    <a:pt x="16590" y="50755"/>
                  </a:lnTo>
                  <a:lnTo>
                    <a:pt x="16979" y="51234"/>
                  </a:lnTo>
                  <a:lnTo>
                    <a:pt x="17398" y="51683"/>
                  </a:lnTo>
                  <a:lnTo>
                    <a:pt x="17847" y="52102"/>
                  </a:lnTo>
                  <a:lnTo>
                    <a:pt x="18087" y="52252"/>
                  </a:lnTo>
                  <a:lnTo>
                    <a:pt x="18326" y="52402"/>
                  </a:lnTo>
                  <a:lnTo>
                    <a:pt x="18596" y="52551"/>
                  </a:lnTo>
                  <a:lnTo>
                    <a:pt x="18865" y="52641"/>
                  </a:lnTo>
                  <a:lnTo>
                    <a:pt x="19135" y="52731"/>
                  </a:lnTo>
                  <a:lnTo>
                    <a:pt x="19434" y="52761"/>
                  </a:lnTo>
                  <a:lnTo>
                    <a:pt x="19823" y="52791"/>
                  </a:lnTo>
                  <a:lnTo>
                    <a:pt x="20213" y="52791"/>
                  </a:lnTo>
                  <a:lnTo>
                    <a:pt x="20602" y="52761"/>
                  </a:lnTo>
                  <a:lnTo>
                    <a:pt x="20991" y="52731"/>
                  </a:lnTo>
                  <a:lnTo>
                    <a:pt x="21770" y="52611"/>
                  </a:lnTo>
                  <a:lnTo>
                    <a:pt x="22518" y="52462"/>
                  </a:lnTo>
                  <a:lnTo>
                    <a:pt x="23267" y="52282"/>
                  </a:lnTo>
                  <a:lnTo>
                    <a:pt x="24045" y="52132"/>
                  </a:lnTo>
                  <a:lnTo>
                    <a:pt x="24824" y="52012"/>
                  </a:lnTo>
                  <a:lnTo>
                    <a:pt x="25213" y="51983"/>
                  </a:lnTo>
                  <a:lnTo>
                    <a:pt x="26052" y="51983"/>
                  </a:lnTo>
                  <a:lnTo>
                    <a:pt x="26471" y="52012"/>
                  </a:lnTo>
                  <a:lnTo>
                    <a:pt x="26860" y="52072"/>
                  </a:lnTo>
                  <a:lnTo>
                    <a:pt x="27219" y="52162"/>
                  </a:lnTo>
                  <a:lnTo>
                    <a:pt x="27579" y="52252"/>
                  </a:lnTo>
                  <a:lnTo>
                    <a:pt x="27908" y="52402"/>
                  </a:lnTo>
                  <a:lnTo>
                    <a:pt x="28267" y="52581"/>
                  </a:lnTo>
                  <a:lnTo>
                    <a:pt x="28687" y="52791"/>
                  </a:lnTo>
                  <a:lnTo>
                    <a:pt x="28926" y="52941"/>
                  </a:lnTo>
                  <a:lnTo>
                    <a:pt x="29136" y="53120"/>
                  </a:lnTo>
                  <a:lnTo>
                    <a:pt x="29585" y="53480"/>
                  </a:lnTo>
                  <a:lnTo>
                    <a:pt x="29974" y="53869"/>
                  </a:lnTo>
                  <a:lnTo>
                    <a:pt x="30364" y="54288"/>
                  </a:lnTo>
                  <a:lnTo>
                    <a:pt x="30753" y="54677"/>
                  </a:lnTo>
                  <a:lnTo>
                    <a:pt x="31142" y="55067"/>
                  </a:lnTo>
                  <a:lnTo>
                    <a:pt x="31561" y="55426"/>
                  </a:lnTo>
                  <a:lnTo>
                    <a:pt x="31801" y="55576"/>
                  </a:lnTo>
                  <a:lnTo>
                    <a:pt x="32070" y="55696"/>
                  </a:lnTo>
                  <a:lnTo>
                    <a:pt x="32310" y="55815"/>
                  </a:lnTo>
                  <a:lnTo>
                    <a:pt x="32549" y="55905"/>
                  </a:lnTo>
                  <a:lnTo>
                    <a:pt x="32819" y="55995"/>
                  </a:lnTo>
                  <a:lnTo>
                    <a:pt x="33058" y="56025"/>
                  </a:lnTo>
                  <a:lnTo>
                    <a:pt x="33328" y="56085"/>
                  </a:lnTo>
                  <a:lnTo>
                    <a:pt x="33597" y="56085"/>
                  </a:lnTo>
                  <a:lnTo>
                    <a:pt x="34166" y="56055"/>
                  </a:lnTo>
                  <a:lnTo>
                    <a:pt x="34705" y="55995"/>
                  </a:lnTo>
                  <a:lnTo>
                    <a:pt x="35214" y="55845"/>
                  </a:lnTo>
                  <a:lnTo>
                    <a:pt x="35723" y="55636"/>
                  </a:lnTo>
                  <a:lnTo>
                    <a:pt x="36202" y="55396"/>
                  </a:lnTo>
                  <a:lnTo>
                    <a:pt x="36412" y="55246"/>
                  </a:lnTo>
                  <a:lnTo>
                    <a:pt x="36622" y="55067"/>
                  </a:lnTo>
                  <a:lnTo>
                    <a:pt x="36801" y="54887"/>
                  </a:lnTo>
                  <a:lnTo>
                    <a:pt x="36981" y="54677"/>
                  </a:lnTo>
                  <a:lnTo>
                    <a:pt x="37310" y="54258"/>
                  </a:lnTo>
                  <a:lnTo>
                    <a:pt x="37610" y="53809"/>
                  </a:lnTo>
                  <a:lnTo>
                    <a:pt x="37909" y="53360"/>
                  </a:lnTo>
                  <a:lnTo>
                    <a:pt x="38209" y="52941"/>
                  </a:lnTo>
                  <a:lnTo>
                    <a:pt x="38538" y="52551"/>
                  </a:lnTo>
                  <a:lnTo>
                    <a:pt x="38718" y="52342"/>
                  </a:lnTo>
                  <a:lnTo>
                    <a:pt x="38927" y="52192"/>
                  </a:lnTo>
                  <a:lnTo>
                    <a:pt x="39107" y="52072"/>
                  </a:lnTo>
                  <a:lnTo>
                    <a:pt x="39287" y="51983"/>
                  </a:lnTo>
                  <a:lnTo>
                    <a:pt x="39466" y="51923"/>
                  </a:lnTo>
                  <a:lnTo>
                    <a:pt x="39646" y="51893"/>
                  </a:lnTo>
                  <a:lnTo>
                    <a:pt x="39856" y="51893"/>
                  </a:lnTo>
                  <a:lnTo>
                    <a:pt x="40035" y="51923"/>
                  </a:lnTo>
                  <a:lnTo>
                    <a:pt x="40424" y="51983"/>
                  </a:lnTo>
                  <a:lnTo>
                    <a:pt x="40844" y="52102"/>
                  </a:lnTo>
                  <a:lnTo>
                    <a:pt x="41233" y="52222"/>
                  </a:lnTo>
                  <a:lnTo>
                    <a:pt x="41622" y="52372"/>
                  </a:lnTo>
                  <a:lnTo>
                    <a:pt x="41982" y="52462"/>
                  </a:lnTo>
                  <a:lnTo>
                    <a:pt x="42580" y="52581"/>
                  </a:lnTo>
                  <a:lnTo>
                    <a:pt x="42880" y="52611"/>
                  </a:lnTo>
                  <a:lnTo>
                    <a:pt x="43179" y="52611"/>
                  </a:lnTo>
                  <a:lnTo>
                    <a:pt x="43748" y="52581"/>
                  </a:lnTo>
                  <a:lnTo>
                    <a:pt x="44377" y="52492"/>
                  </a:lnTo>
                  <a:lnTo>
                    <a:pt x="44886" y="52372"/>
                  </a:lnTo>
                  <a:lnTo>
                    <a:pt x="45395" y="52222"/>
                  </a:lnTo>
                  <a:lnTo>
                    <a:pt x="45904" y="52042"/>
                  </a:lnTo>
                  <a:lnTo>
                    <a:pt x="46413" y="51833"/>
                  </a:lnTo>
                  <a:lnTo>
                    <a:pt x="46862" y="51593"/>
                  </a:lnTo>
                  <a:lnTo>
                    <a:pt x="47311" y="51294"/>
                  </a:lnTo>
                  <a:lnTo>
                    <a:pt x="47491" y="51114"/>
                  </a:lnTo>
                  <a:lnTo>
                    <a:pt x="47701" y="50935"/>
                  </a:lnTo>
                  <a:lnTo>
                    <a:pt x="47880" y="50755"/>
                  </a:lnTo>
                  <a:lnTo>
                    <a:pt x="48030" y="50515"/>
                  </a:lnTo>
                  <a:lnTo>
                    <a:pt x="48240" y="50186"/>
                  </a:lnTo>
                  <a:lnTo>
                    <a:pt x="48419" y="49857"/>
                  </a:lnTo>
                  <a:lnTo>
                    <a:pt x="48749" y="49108"/>
                  </a:lnTo>
                  <a:lnTo>
                    <a:pt x="49078" y="48419"/>
                  </a:lnTo>
                  <a:lnTo>
                    <a:pt x="49258" y="48060"/>
                  </a:lnTo>
                  <a:lnTo>
                    <a:pt x="49467" y="47731"/>
                  </a:lnTo>
                  <a:lnTo>
                    <a:pt x="49947" y="47132"/>
                  </a:lnTo>
                  <a:lnTo>
                    <a:pt x="50216" y="46802"/>
                  </a:lnTo>
                  <a:lnTo>
                    <a:pt x="50545" y="46503"/>
                  </a:lnTo>
                  <a:lnTo>
                    <a:pt x="50875" y="46203"/>
                  </a:lnTo>
                  <a:lnTo>
                    <a:pt x="51234" y="45964"/>
                  </a:lnTo>
                  <a:lnTo>
                    <a:pt x="51414" y="45874"/>
                  </a:lnTo>
                  <a:lnTo>
                    <a:pt x="51593" y="45814"/>
                  </a:lnTo>
                  <a:lnTo>
                    <a:pt x="51743" y="45784"/>
                  </a:lnTo>
                  <a:lnTo>
                    <a:pt x="51923" y="45754"/>
                  </a:lnTo>
                  <a:lnTo>
                    <a:pt x="52222" y="45784"/>
                  </a:lnTo>
                  <a:lnTo>
                    <a:pt x="52522" y="45844"/>
                  </a:lnTo>
                  <a:lnTo>
                    <a:pt x="52821" y="45934"/>
                  </a:lnTo>
                  <a:lnTo>
                    <a:pt x="53091" y="46054"/>
                  </a:lnTo>
                  <a:lnTo>
                    <a:pt x="53659" y="46323"/>
                  </a:lnTo>
                  <a:lnTo>
                    <a:pt x="53959" y="46413"/>
                  </a:lnTo>
                  <a:lnTo>
                    <a:pt x="54258" y="46503"/>
                  </a:lnTo>
                  <a:lnTo>
                    <a:pt x="54767" y="46563"/>
                  </a:lnTo>
                  <a:lnTo>
                    <a:pt x="55276" y="46593"/>
                  </a:lnTo>
                  <a:lnTo>
                    <a:pt x="55815" y="46533"/>
                  </a:lnTo>
                  <a:lnTo>
                    <a:pt x="56354" y="46443"/>
                  </a:lnTo>
                  <a:lnTo>
                    <a:pt x="56863" y="46263"/>
                  </a:lnTo>
                  <a:lnTo>
                    <a:pt x="57103" y="46144"/>
                  </a:lnTo>
                  <a:lnTo>
                    <a:pt x="57343" y="46024"/>
                  </a:lnTo>
                  <a:lnTo>
                    <a:pt x="57582" y="45874"/>
                  </a:lnTo>
                  <a:lnTo>
                    <a:pt x="57792" y="45724"/>
                  </a:lnTo>
                  <a:lnTo>
                    <a:pt x="57971" y="45545"/>
                  </a:lnTo>
                  <a:lnTo>
                    <a:pt x="58151" y="45365"/>
                  </a:lnTo>
                  <a:lnTo>
                    <a:pt x="58301" y="45155"/>
                  </a:lnTo>
                  <a:lnTo>
                    <a:pt x="58420" y="44976"/>
                  </a:lnTo>
                  <a:lnTo>
                    <a:pt x="58660" y="44527"/>
                  </a:lnTo>
                  <a:lnTo>
                    <a:pt x="58900" y="44137"/>
                  </a:lnTo>
                  <a:lnTo>
                    <a:pt x="59019" y="43928"/>
                  </a:lnTo>
                  <a:lnTo>
                    <a:pt x="59169" y="43748"/>
                  </a:lnTo>
                  <a:lnTo>
                    <a:pt x="59558" y="43329"/>
                  </a:lnTo>
                  <a:lnTo>
                    <a:pt x="59918" y="42910"/>
                  </a:lnTo>
                  <a:lnTo>
                    <a:pt x="60247" y="42490"/>
                  </a:lnTo>
                  <a:lnTo>
                    <a:pt x="60546" y="42011"/>
                  </a:lnTo>
                  <a:lnTo>
                    <a:pt x="60636" y="41862"/>
                  </a:lnTo>
                  <a:lnTo>
                    <a:pt x="60726" y="41742"/>
                  </a:lnTo>
                  <a:lnTo>
                    <a:pt x="60816" y="41682"/>
                  </a:lnTo>
                  <a:lnTo>
                    <a:pt x="60906" y="41622"/>
                  </a:lnTo>
                  <a:lnTo>
                    <a:pt x="60966" y="41592"/>
                  </a:lnTo>
                  <a:lnTo>
                    <a:pt x="61056" y="41622"/>
                  </a:lnTo>
                  <a:lnTo>
                    <a:pt x="61235" y="41682"/>
                  </a:lnTo>
                  <a:lnTo>
                    <a:pt x="61624" y="41922"/>
                  </a:lnTo>
                  <a:lnTo>
                    <a:pt x="61864" y="42041"/>
                  </a:lnTo>
                  <a:lnTo>
                    <a:pt x="62133" y="42131"/>
                  </a:lnTo>
                  <a:lnTo>
                    <a:pt x="62373" y="42161"/>
                  </a:lnTo>
                  <a:lnTo>
                    <a:pt x="62583" y="42191"/>
                  </a:lnTo>
                  <a:lnTo>
                    <a:pt x="63062" y="42161"/>
                  </a:lnTo>
                  <a:lnTo>
                    <a:pt x="63511" y="42131"/>
                  </a:lnTo>
                  <a:lnTo>
                    <a:pt x="63990" y="42101"/>
                  </a:lnTo>
                  <a:lnTo>
                    <a:pt x="65068" y="42101"/>
                  </a:lnTo>
                  <a:lnTo>
                    <a:pt x="65607" y="42041"/>
                  </a:lnTo>
                  <a:lnTo>
                    <a:pt x="66116" y="41952"/>
                  </a:lnTo>
                  <a:lnTo>
                    <a:pt x="66625" y="41802"/>
                  </a:lnTo>
                  <a:lnTo>
                    <a:pt x="66865" y="41712"/>
                  </a:lnTo>
                  <a:lnTo>
                    <a:pt x="67074" y="41592"/>
                  </a:lnTo>
                  <a:lnTo>
                    <a:pt x="67314" y="41442"/>
                  </a:lnTo>
                  <a:lnTo>
                    <a:pt x="67523" y="41293"/>
                  </a:lnTo>
                  <a:lnTo>
                    <a:pt x="67733" y="41113"/>
                  </a:lnTo>
                  <a:lnTo>
                    <a:pt x="67913" y="40904"/>
                  </a:lnTo>
                  <a:lnTo>
                    <a:pt x="68272" y="40424"/>
                  </a:lnTo>
                  <a:lnTo>
                    <a:pt x="68541" y="39915"/>
                  </a:lnTo>
                  <a:lnTo>
                    <a:pt x="68661" y="39676"/>
                  </a:lnTo>
                  <a:lnTo>
                    <a:pt x="68751" y="39406"/>
                  </a:lnTo>
                  <a:lnTo>
                    <a:pt x="68811" y="39167"/>
                  </a:lnTo>
                  <a:lnTo>
                    <a:pt x="68871" y="38897"/>
                  </a:lnTo>
                  <a:lnTo>
                    <a:pt x="68901" y="38628"/>
                  </a:lnTo>
                  <a:lnTo>
                    <a:pt x="68931" y="38388"/>
                  </a:lnTo>
                  <a:lnTo>
                    <a:pt x="68931" y="37819"/>
                  </a:lnTo>
                  <a:lnTo>
                    <a:pt x="68841" y="37280"/>
                  </a:lnTo>
                  <a:lnTo>
                    <a:pt x="68691" y="36711"/>
                  </a:lnTo>
                  <a:lnTo>
                    <a:pt x="68541" y="36322"/>
                  </a:lnTo>
                  <a:lnTo>
                    <a:pt x="68392" y="35903"/>
                  </a:lnTo>
                  <a:lnTo>
                    <a:pt x="68062" y="35035"/>
                  </a:lnTo>
                  <a:lnTo>
                    <a:pt x="67942" y="34585"/>
                  </a:lnTo>
                  <a:lnTo>
                    <a:pt x="67823" y="34136"/>
                  </a:lnTo>
                  <a:lnTo>
                    <a:pt x="67793" y="33687"/>
                  </a:lnTo>
                  <a:lnTo>
                    <a:pt x="67793" y="33478"/>
                  </a:lnTo>
                  <a:lnTo>
                    <a:pt x="67823" y="33268"/>
                  </a:lnTo>
                  <a:lnTo>
                    <a:pt x="67913" y="32879"/>
                  </a:lnTo>
                  <a:lnTo>
                    <a:pt x="68032" y="32489"/>
                  </a:lnTo>
                  <a:lnTo>
                    <a:pt x="68272" y="31741"/>
                  </a:lnTo>
                  <a:lnTo>
                    <a:pt x="68571" y="30992"/>
                  </a:lnTo>
                  <a:lnTo>
                    <a:pt x="68841" y="30214"/>
                  </a:lnTo>
                  <a:lnTo>
                    <a:pt x="69050" y="29435"/>
                  </a:lnTo>
                  <a:lnTo>
                    <a:pt x="69260" y="28597"/>
                  </a:lnTo>
                  <a:lnTo>
                    <a:pt x="69410" y="27758"/>
                  </a:lnTo>
                  <a:lnTo>
                    <a:pt x="69559" y="26920"/>
                  </a:lnTo>
                  <a:lnTo>
                    <a:pt x="69649" y="26052"/>
                  </a:lnTo>
                  <a:lnTo>
                    <a:pt x="69709" y="25213"/>
                  </a:lnTo>
                  <a:lnTo>
                    <a:pt x="69739" y="24345"/>
                  </a:lnTo>
                  <a:lnTo>
                    <a:pt x="69739" y="23536"/>
                  </a:lnTo>
                  <a:lnTo>
                    <a:pt x="69709" y="22818"/>
                  </a:lnTo>
                  <a:lnTo>
                    <a:pt x="69679" y="22129"/>
                  </a:lnTo>
                  <a:lnTo>
                    <a:pt x="69589" y="21440"/>
                  </a:lnTo>
                  <a:lnTo>
                    <a:pt x="69500" y="20752"/>
                  </a:lnTo>
                  <a:lnTo>
                    <a:pt x="69380" y="20063"/>
                  </a:lnTo>
                  <a:lnTo>
                    <a:pt x="69230" y="19404"/>
                  </a:lnTo>
                  <a:lnTo>
                    <a:pt x="69050" y="18715"/>
                  </a:lnTo>
                  <a:lnTo>
                    <a:pt x="68841" y="18057"/>
                  </a:lnTo>
                  <a:lnTo>
                    <a:pt x="68631" y="17398"/>
                  </a:lnTo>
                  <a:lnTo>
                    <a:pt x="68392" y="16769"/>
                  </a:lnTo>
                  <a:lnTo>
                    <a:pt x="68122" y="16110"/>
                  </a:lnTo>
                  <a:lnTo>
                    <a:pt x="67853" y="15482"/>
                  </a:lnTo>
                  <a:lnTo>
                    <a:pt x="67523" y="14853"/>
                  </a:lnTo>
                  <a:lnTo>
                    <a:pt x="67194" y="14254"/>
                  </a:lnTo>
                  <a:lnTo>
                    <a:pt x="66835" y="13655"/>
                  </a:lnTo>
                  <a:lnTo>
                    <a:pt x="66475" y="13056"/>
                  </a:lnTo>
                  <a:lnTo>
                    <a:pt x="65846" y="12158"/>
                  </a:lnTo>
                  <a:lnTo>
                    <a:pt x="65158" y="11260"/>
                  </a:lnTo>
                  <a:lnTo>
                    <a:pt x="64439" y="10421"/>
                  </a:lnTo>
                  <a:lnTo>
                    <a:pt x="63691" y="9613"/>
                  </a:lnTo>
                  <a:lnTo>
                    <a:pt x="62882" y="8834"/>
                  </a:lnTo>
                  <a:lnTo>
                    <a:pt x="62044" y="8086"/>
                  </a:lnTo>
                  <a:lnTo>
                    <a:pt x="61175" y="7397"/>
                  </a:lnTo>
                  <a:lnTo>
                    <a:pt x="60277" y="6708"/>
                  </a:lnTo>
                  <a:lnTo>
                    <a:pt x="59379" y="6079"/>
                  </a:lnTo>
                  <a:lnTo>
                    <a:pt x="58420" y="5481"/>
                  </a:lnTo>
                  <a:lnTo>
                    <a:pt x="57462" y="4912"/>
                  </a:lnTo>
                  <a:lnTo>
                    <a:pt x="56474" y="4373"/>
                  </a:lnTo>
                  <a:lnTo>
                    <a:pt x="55486" y="3894"/>
                  </a:lnTo>
                  <a:lnTo>
                    <a:pt x="54468" y="3414"/>
                  </a:lnTo>
                  <a:lnTo>
                    <a:pt x="53450" y="2995"/>
                  </a:lnTo>
                  <a:lnTo>
                    <a:pt x="52402" y="2606"/>
                  </a:lnTo>
                  <a:lnTo>
                    <a:pt x="51593" y="2307"/>
                  </a:lnTo>
                  <a:lnTo>
                    <a:pt x="50755" y="2037"/>
                  </a:lnTo>
                  <a:lnTo>
                    <a:pt x="49917" y="1768"/>
                  </a:lnTo>
                  <a:lnTo>
                    <a:pt x="49048" y="1528"/>
                  </a:lnTo>
                  <a:lnTo>
                    <a:pt x="48180" y="1318"/>
                  </a:lnTo>
                  <a:lnTo>
                    <a:pt x="47311" y="1109"/>
                  </a:lnTo>
                  <a:lnTo>
                    <a:pt x="46413" y="899"/>
                  </a:lnTo>
                  <a:lnTo>
                    <a:pt x="45515" y="749"/>
                  </a:lnTo>
                  <a:lnTo>
                    <a:pt x="44617" y="570"/>
                  </a:lnTo>
                  <a:lnTo>
                    <a:pt x="43718" y="450"/>
                  </a:lnTo>
                  <a:lnTo>
                    <a:pt x="42790" y="330"/>
                  </a:lnTo>
                  <a:lnTo>
                    <a:pt x="41862" y="210"/>
                  </a:lnTo>
                  <a:lnTo>
                    <a:pt x="40934" y="121"/>
                  </a:lnTo>
                  <a:lnTo>
                    <a:pt x="40005" y="61"/>
                  </a:lnTo>
                  <a:lnTo>
                    <a:pt x="39077" y="31"/>
                  </a:lnTo>
                  <a:lnTo>
                    <a:pt x="38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5715;p57">
              <a:extLst>
                <a:ext uri="{FF2B5EF4-FFF2-40B4-BE49-F238E27FC236}">
                  <a16:creationId xmlns:a16="http://schemas.microsoft.com/office/drawing/2014/main" id="{B06C5A85-EFB3-8B7F-605F-3593729A9FB8}"/>
                </a:ext>
              </a:extLst>
            </p:cNvPr>
            <p:cNvSpPr/>
            <p:nvPr/>
          </p:nvSpPr>
          <p:spPr>
            <a:xfrm>
              <a:off x="10680785" y="3335062"/>
              <a:ext cx="473754" cy="165451"/>
            </a:xfrm>
            <a:custGeom>
              <a:avLst/>
              <a:gdLst/>
              <a:ahLst/>
              <a:cxnLst/>
              <a:rect l="l" t="t" r="r" b="b"/>
              <a:pathLst>
                <a:path w="65188" h="22758" extrusionOk="0">
                  <a:moveTo>
                    <a:pt x="64019" y="1"/>
                  </a:moveTo>
                  <a:lnTo>
                    <a:pt x="63840" y="60"/>
                  </a:lnTo>
                  <a:lnTo>
                    <a:pt x="63660" y="120"/>
                  </a:lnTo>
                  <a:lnTo>
                    <a:pt x="63510" y="240"/>
                  </a:lnTo>
                  <a:lnTo>
                    <a:pt x="63391" y="420"/>
                  </a:lnTo>
                  <a:lnTo>
                    <a:pt x="63301" y="599"/>
                  </a:lnTo>
                  <a:lnTo>
                    <a:pt x="62762" y="1827"/>
                  </a:lnTo>
                  <a:lnTo>
                    <a:pt x="62193" y="3025"/>
                  </a:lnTo>
                  <a:lnTo>
                    <a:pt x="61564" y="4193"/>
                  </a:lnTo>
                  <a:lnTo>
                    <a:pt x="60905" y="5331"/>
                  </a:lnTo>
                  <a:lnTo>
                    <a:pt x="60187" y="6408"/>
                  </a:lnTo>
                  <a:lnTo>
                    <a:pt x="59438" y="7486"/>
                  </a:lnTo>
                  <a:lnTo>
                    <a:pt x="58630" y="8475"/>
                  </a:lnTo>
                  <a:lnTo>
                    <a:pt x="57761" y="9463"/>
                  </a:lnTo>
                  <a:lnTo>
                    <a:pt x="56863" y="10421"/>
                  </a:lnTo>
                  <a:lnTo>
                    <a:pt x="55935" y="11319"/>
                  </a:lnTo>
                  <a:lnTo>
                    <a:pt x="54947" y="12158"/>
                  </a:lnTo>
                  <a:lnTo>
                    <a:pt x="53929" y="12996"/>
                  </a:lnTo>
                  <a:lnTo>
                    <a:pt x="52880" y="13745"/>
                  </a:lnTo>
                  <a:lnTo>
                    <a:pt x="51773" y="14493"/>
                  </a:lnTo>
                  <a:lnTo>
                    <a:pt x="50635" y="15152"/>
                  </a:lnTo>
                  <a:lnTo>
                    <a:pt x="49467" y="15811"/>
                  </a:lnTo>
                  <a:lnTo>
                    <a:pt x="48329" y="16350"/>
                  </a:lnTo>
                  <a:lnTo>
                    <a:pt x="47161" y="16889"/>
                  </a:lnTo>
                  <a:lnTo>
                    <a:pt x="45964" y="17398"/>
                  </a:lnTo>
                  <a:lnTo>
                    <a:pt x="44736" y="17847"/>
                  </a:lnTo>
                  <a:lnTo>
                    <a:pt x="43508" y="18296"/>
                  </a:lnTo>
                  <a:lnTo>
                    <a:pt x="42281" y="18685"/>
                  </a:lnTo>
                  <a:lnTo>
                    <a:pt x="41023" y="19045"/>
                  </a:lnTo>
                  <a:lnTo>
                    <a:pt x="39735" y="19374"/>
                  </a:lnTo>
                  <a:lnTo>
                    <a:pt x="38478" y="19643"/>
                  </a:lnTo>
                  <a:lnTo>
                    <a:pt x="37190" y="19913"/>
                  </a:lnTo>
                  <a:lnTo>
                    <a:pt x="35903" y="20123"/>
                  </a:lnTo>
                  <a:lnTo>
                    <a:pt x="34585" y="20302"/>
                  </a:lnTo>
                  <a:lnTo>
                    <a:pt x="33297" y="20422"/>
                  </a:lnTo>
                  <a:lnTo>
                    <a:pt x="32010" y="20512"/>
                  </a:lnTo>
                  <a:lnTo>
                    <a:pt x="30752" y="20572"/>
                  </a:lnTo>
                  <a:lnTo>
                    <a:pt x="29465" y="20602"/>
                  </a:lnTo>
                  <a:lnTo>
                    <a:pt x="28357" y="20572"/>
                  </a:lnTo>
                  <a:lnTo>
                    <a:pt x="27249" y="20512"/>
                  </a:lnTo>
                  <a:lnTo>
                    <a:pt x="26141" y="20422"/>
                  </a:lnTo>
                  <a:lnTo>
                    <a:pt x="25033" y="20302"/>
                  </a:lnTo>
                  <a:lnTo>
                    <a:pt x="23895" y="20182"/>
                  </a:lnTo>
                  <a:lnTo>
                    <a:pt x="22787" y="20003"/>
                  </a:lnTo>
                  <a:lnTo>
                    <a:pt x="21650" y="19793"/>
                  </a:lnTo>
                  <a:lnTo>
                    <a:pt x="20542" y="19524"/>
                  </a:lnTo>
                  <a:lnTo>
                    <a:pt x="19434" y="19254"/>
                  </a:lnTo>
                  <a:lnTo>
                    <a:pt x="18326" y="18955"/>
                  </a:lnTo>
                  <a:lnTo>
                    <a:pt x="17248" y="18595"/>
                  </a:lnTo>
                  <a:lnTo>
                    <a:pt x="16200" y="18206"/>
                  </a:lnTo>
                  <a:lnTo>
                    <a:pt x="15152" y="17787"/>
                  </a:lnTo>
                  <a:lnTo>
                    <a:pt x="14104" y="17338"/>
                  </a:lnTo>
                  <a:lnTo>
                    <a:pt x="13116" y="16859"/>
                  </a:lnTo>
                  <a:lnTo>
                    <a:pt x="12127" y="16320"/>
                  </a:lnTo>
                  <a:lnTo>
                    <a:pt x="11199" y="15751"/>
                  </a:lnTo>
                  <a:lnTo>
                    <a:pt x="10271" y="15152"/>
                  </a:lnTo>
                  <a:lnTo>
                    <a:pt x="9373" y="14523"/>
                  </a:lnTo>
                  <a:lnTo>
                    <a:pt x="8534" y="13834"/>
                  </a:lnTo>
                  <a:lnTo>
                    <a:pt x="7726" y="13116"/>
                  </a:lnTo>
                  <a:lnTo>
                    <a:pt x="6947" y="12367"/>
                  </a:lnTo>
                  <a:lnTo>
                    <a:pt x="6229" y="11559"/>
                  </a:lnTo>
                  <a:lnTo>
                    <a:pt x="5570" y="10720"/>
                  </a:lnTo>
                  <a:lnTo>
                    <a:pt x="4941" y="9822"/>
                  </a:lnTo>
                  <a:lnTo>
                    <a:pt x="4342" y="8894"/>
                  </a:lnTo>
                  <a:lnTo>
                    <a:pt x="3833" y="7936"/>
                  </a:lnTo>
                  <a:lnTo>
                    <a:pt x="3354" y="6918"/>
                  </a:lnTo>
                  <a:lnTo>
                    <a:pt x="3144" y="6379"/>
                  </a:lnTo>
                  <a:lnTo>
                    <a:pt x="2965" y="5840"/>
                  </a:lnTo>
                  <a:lnTo>
                    <a:pt x="2785" y="5301"/>
                  </a:lnTo>
                  <a:lnTo>
                    <a:pt x="2605" y="4762"/>
                  </a:lnTo>
                  <a:lnTo>
                    <a:pt x="2456" y="4193"/>
                  </a:lnTo>
                  <a:lnTo>
                    <a:pt x="2336" y="3594"/>
                  </a:lnTo>
                  <a:lnTo>
                    <a:pt x="2216" y="3025"/>
                  </a:lnTo>
                  <a:lnTo>
                    <a:pt x="2126" y="2426"/>
                  </a:lnTo>
                  <a:lnTo>
                    <a:pt x="2067" y="2186"/>
                  </a:lnTo>
                  <a:lnTo>
                    <a:pt x="1947" y="1977"/>
                  </a:lnTo>
                  <a:lnTo>
                    <a:pt x="1827" y="1827"/>
                  </a:lnTo>
                  <a:lnTo>
                    <a:pt x="1677" y="1707"/>
                  </a:lnTo>
                  <a:lnTo>
                    <a:pt x="1498" y="1618"/>
                  </a:lnTo>
                  <a:lnTo>
                    <a:pt x="1318" y="1588"/>
                  </a:lnTo>
                  <a:lnTo>
                    <a:pt x="1138" y="1588"/>
                  </a:lnTo>
                  <a:lnTo>
                    <a:pt x="929" y="1618"/>
                  </a:lnTo>
                  <a:lnTo>
                    <a:pt x="749" y="1677"/>
                  </a:lnTo>
                  <a:lnTo>
                    <a:pt x="569" y="1767"/>
                  </a:lnTo>
                  <a:lnTo>
                    <a:pt x="390" y="1887"/>
                  </a:lnTo>
                  <a:lnTo>
                    <a:pt x="240" y="2037"/>
                  </a:lnTo>
                  <a:lnTo>
                    <a:pt x="120" y="2216"/>
                  </a:lnTo>
                  <a:lnTo>
                    <a:pt x="60" y="2426"/>
                  </a:lnTo>
                  <a:lnTo>
                    <a:pt x="0" y="2636"/>
                  </a:lnTo>
                  <a:lnTo>
                    <a:pt x="0" y="2875"/>
                  </a:lnTo>
                  <a:lnTo>
                    <a:pt x="90" y="3534"/>
                  </a:lnTo>
                  <a:lnTo>
                    <a:pt x="180" y="4163"/>
                  </a:lnTo>
                  <a:lnTo>
                    <a:pt x="300" y="4762"/>
                  </a:lnTo>
                  <a:lnTo>
                    <a:pt x="450" y="5360"/>
                  </a:lnTo>
                  <a:lnTo>
                    <a:pt x="599" y="5959"/>
                  </a:lnTo>
                  <a:lnTo>
                    <a:pt x="779" y="6558"/>
                  </a:lnTo>
                  <a:lnTo>
                    <a:pt x="959" y="7127"/>
                  </a:lnTo>
                  <a:lnTo>
                    <a:pt x="1168" y="7666"/>
                  </a:lnTo>
                  <a:lnTo>
                    <a:pt x="1408" y="8235"/>
                  </a:lnTo>
                  <a:lnTo>
                    <a:pt x="1647" y="8774"/>
                  </a:lnTo>
                  <a:lnTo>
                    <a:pt x="1917" y="9283"/>
                  </a:lnTo>
                  <a:lnTo>
                    <a:pt x="2186" y="9822"/>
                  </a:lnTo>
                  <a:lnTo>
                    <a:pt x="2486" y="10331"/>
                  </a:lnTo>
                  <a:lnTo>
                    <a:pt x="2785" y="10810"/>
                  </a:lnTo>
                  <a:lnTo>
                    <a:pt x="3115" y="11289"/>
                  </a:lnTo>
                  <a:lnTo>
                    <a:pt x="3444" y="11768"/>
                  </a:lnTo>
                  <a:lnTo>
                    <a:pt x="4163" y="12697"/>
                  </a:lnTo>
                  <a:lnTo>
                    <a:pt x="4941" y="13565"/>
                  </a:lnTo>
                  <a:lnTo>
                    <a:pt x="5750" y="14403"/>
                  </a:lnTo>
                  <a:lnTo>
                    <a:pt x="6618" y="15182"/>
                  </a:lnTo>
                  <a:lnTo>
                    <a:pt x="7546" y="15930"/>
                  </a:lnTo>
                  <a:lnTo>
                    <a:pt x="8504" y="16649"/>
                  </a:lnTo>
                  <a:lnTo>
                    <a:pt x="9492" y="17308"/>
                  </a:lnTo>
                  <a:lnTo>
                    <a:pt x="10511" y="17937"/>
                  </a:lnTo>
                  <a:lnTo>
                    <a:pt x="11559" y="18536"/>
                  </a:lnTo>
                  <a:lnTo>
                    <a:pt x="12637" y="19075"/>
                  </a:lnTo>
                  <a:lnTo>
                    <a:pt x="13744" y="19584"/>
                  </a:lnTo>
                  <a:lnTo>
                    <a:pt x="14882" y="20063"/>
                  </a:lnTo>
                  <a:lnTo>
                    <a:pt x="16020" y="20482"/>
                  </a:lnTo>
                  <a:lnTo>
                    <a:pt x="17188" y="20901"/>
                  </a:lnTo>
                  <a:lnTo>
                    <a:pt x="18356" y="21230"/>
                  </a:lnTo>
                  <a:lnTo>
                    <a:pt x="19553" y="21560"/>
                  </a:lnTo>
                  <a:lnTo>
                    <a:pt x="20751" y="21829"/>
                  </a:lnTo>
                  <a:lnTo>
                    <a:pt x="21919" y="22069"/>
                  </a:lnTo>
                  <a:lnTo>
                    <a:pt x="23117" y="22278"/>
                  </a:lnTo>
                  <a:lnTo>
                    <a:pt x="24314" y="22458"/>
                  </a:lnTo>
                  <a:lnTo>
                    <a:pt x="25512" y="22578"/>
                  </a:lnTo>
                  <a:lnTo>
                    <a:pt x="26680" y="22668"/>
                  </a:lnTo>
                  <a:lnTo>
                    <a:pt x="27848" y="22728"/>
                  </a:lnTo>
                  <a:lnTo>
                    <a:pt x="28986" y="22758"/>
                  </a:lnTo>
                  <a:lnTo>
                    <a:pt x="30393" y="22758"/>
                  </a:lnTo>
                  <a:lnTo>
                    <a:pt x="31770" y="22698"/>
                  </a:lnTo>
                  <a:lnTo>
                    <a:pt x="33178" y="22608"/>
                  </a:lnTo>
                  <a:lnTo>
                    <a:pt x="34585" y="22458"/>
                  </a:lnTo>
                  <a:lnTo>
                    <a:pt x="35962" y="22278"/>
                  </a:lnTo>
                  <a:lnTo>
                    <a:pt x="37370" y="22069"/>
                  </a:lnTo>
                  <a:lnTo>
                    <a:pt x="38747" y="21799"/>
                  </a:lnTo>
                  <a:lnTo>
                    <a:pt x="40125" y="21500"/>
                  </a:lnTo>
                  <a:lnTo>
                    <a:pt x="41502" y="21171"/>
                  </a:lnTo>
                  <a:lnTo>
                    <a:pt x="42849" y="20781"/>
                  </a:lnTo>
                  <a:lnTo>
                    <a:pt x="44197" y="20332"/>
                  </a:lnTo>
                  <a:lnTo>
                    <a:pt x="45514" y="19883"/>
                  </a:lnTo>
                  <a:lnTo>
                    <a:pt x="46802" y="19344"/>
                  </a:lnTo>
                  <a:lnTo>
                    <a:pt x="48090" y="18805"/>
                  </a:lnTo>
                  <a:lnTo>
                    <a:pt x="49347" y="18206"/>
                  </a:lnTo>
                  <a:lnTo>
                    <a:pt x="50575" y="17547"/>
                  </a:lnTo>
                  <a:lnTo>
                    <a:pt x="51803" y="16859"/>
                  </a:lnTo>
                  <a:lnTo>
                    <a:pt x="52970" y="16140"/>
                  </a:lnTo>
                  <a:lnTo>
                    <a:pt x="54108" y="15362"/>
                  </a:lnTo>
                  <a:lnTo>
                    <a:pt x="55216" y="14553"/>
                  </a:lnTo>
                  <a:lnTo>
                    <a:pt x="56294" y="13685"/>
                  </a:lnTo>
                  <a:lnTo>
                    <a:pt x="57342" y="12786"/>
                  </a:lnTo>
                  <a:lnTo>
                    <a:pt x="58330" y="11828"/>
                  </a:lnTo>
                  <a:lnTo>
                    <a:pt x="59288" y="10840"/>
                  </a:lnTo>
                  <a:lnTo>
                    <a:pt x="60187" y="9822"/>
                  </a:lnTo>
                  <a:lnTo>
                    <a:pt x="61055" y="8714"/>
                  </a:lnTo>
                  <a:lnTo>
                    <a:pt x="61864" y="7606"/>
                  </a:lnTo>
                  <a:lnTo>
                    <a:pt x="62642" y="6438"/>
                  </a:lnTo>
                  <a:lnTo>
                    <a:pt x="63331" y="5211"/>
                  </a:lnTo>
                  <a:lnTo>
                    <a:pt x="63989" y="3953"/>
                  </a:lnTo>
                  <a:lnTo>
                    <a:pt x="64289" y="3324"/>
                  </a:lnTo>
                  <a:lnTo>
                    <a:pt x="64588" y="2666"/>
                  </a:lnTo>
                  <a:lnTo>
                    <a:pt x="64858" y="1977"/>
                  </a:lnTo>
                  <a:lnTo>
                    <a:pt x="65127" y="1318"/>
                  </a:lnTo>
                  <a:lnTo>
                    <a:pt x="65187" y="1079"/>
                  </a:lnTo>
                  <a:lnTo>
                    <a:pt x="65187" y="899"/>
                  </a:lnTo>
                  <a:lnTo>
                    <a:pt x="65157" y="689"/>
                  </a:lnTo>
                  <a:lnTo>
                    <a:pt x="65097" y="540"/>
                  </a:lnTo>
                  <a:lnTo>
                    <a:pt x="65008" y="390"/>
                  </a:lnTo>
                  <a:lnTo>
                    <a:pt x="64858" y="240"/>
                  </a:lnTo>
                  <a:lnTo>
                    <a:pt x="64708" y="150"/>
                  </a:lnTo>
                  <a:lnTo>
                    <a:pt x="64558" y="60"/>
                  </a:lnTo>
                  <a:lnTo>
                    <a:pt x="64379" y="31"/>
                  </a:lnTo>
                  <a:lnTo>
                    <a:pt x="64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5716;p57">
              <a:extLst>
                <a:ext uri="{FF2B5EF4-FFF2-40B4-BE49-F238E27FC236}">
                  <a16:creationId xmlns:a16="http://schemas.microsoft.com/office/drawing/2014/main" id="{6178C136-C09D-94CC-D7E3-865A14C6D8AF}"/>
                </a:ext>
              </a:extLst>
            </p:cNvPr>
            <p:cNvSpPr/>
            <p:nvPr/>
          </p:nvSpPr>
          <p:spPr>
            <a:xfrm>
              <a:off x="10790042" y="3123517"/>
              <a:ext cx="228279" cy="151958"/>
            </a:xfrm>
            <a:custGeom>
              <a:avLst/>
              <a:gdLst/>
              <a:ahLst/>
              <a:cxnLst/>
              <a:rect l="l" t="t" r="r" b="b"/>
              <a:pathLst>
                <a:path w="31411" h="20902" extrusionOk="0">
                  <a:moveTo>
                    <a:pt x="21889" y="1947"/>
                  </a:moveTo>
                  <a:lnTo>
                    <a:pt x="22667" y="2007"/>
                  </a:lnTo>
                  <a:lnTo>
                    <a:pt x="23476" y="2067"/>
                  </a:lnTo>
                  <a:lnTo>
                    <a:pt x="24254" y="2187"/>
                  </a:lnTo>
                  <a:lnTo>
                    <a:pt x="25063" y="2366"/>
                  </a:lnTo>
                  <a:lnTo>
                    <a:pt x="25811" y="2576"/>
                  </a:lnTo>
                  <a:lnTo>
                    <a:pt x="26171" y="2725"/>
                  </a:lnTo>
                  <a:lnTo>
                    <a:pt x="26530" y="2875"/>
                  </a:lnTo>
                  <a:lnTo>
                    <a:pt x="26859" y="3025"/>
                  </a:lnTo>
                  <a:lnTo>
                    <a:pt x="27189" y="3205"/>
                  </a:lnTo>
                  <a:lnTo>
                    <a:pt x="27488" y="3414"/>
                  </a:lnTo>
                  <a:lnTo>
                    <a:pt x="27787" y="3624"/>
                  </a:lnTo>
                  <a:lnTo>
                    <a:pt x="28057" y="3863"/>
                  </a:lnTo>
                  <a:lnTo>
                    <a:pt x="28326" y="4103"/>
                  </a:lnTo>
                  <a:lnTo>
                    <a:pt x="28536" y="4372"/>
                  </a:lnTo>
                  <a:lnTo>
                    <a:pt x="28746" y="4672"/>
                  </a:lnTo>
                  <a:lnTo>
                    <a:pt x="28925" y="4971"/>
                  </a:lnTo>
                  <a:lnTo>
                    <a:pt x="29105" y="5301"/>
                  </a:lnTo>
                  <a:lnTo>
                    <a:pt x="29225" y="5660"/>
                  </a:lnTo>
                  <a:lnTo>
                    <a:pt x="29315" y="6049"/>
                  </a:lnTo>
                  <a:lnTo>
                    <a:pt x="29374" y="6438"/>
                  </a:lnTo>
                  <a:lnTo>
                    <a:pt x="29404" y="6858"/>
                  </a:lnTo>
                  <a:lnTo>
                    <a:pt x="29404" y="7516"/>
                  </a:lnTo>
                  <a:lnTo>
                    <a:pt x="29374" y="8145"/>
                  </a:lnTo>
                  <a:lnTo>
                    <a:pt x="29255" y="8744"/>
                  </a:lnTo>
                  <a:lnTo>
                    <a:pt x="29105" y="9343"/>
                  </a:lnTo>
                  <a:lnTo>
                    <a:pt x="28895" y="9912"/>
                  </a:lnTo>
                  <a:lnTo>
                    <a:pt x="28656" y="10481"/>
                  </a:lnTo>
                  <a:lnTo>
                    <a:pt x="28386" y="11020"/>
                  </a:lnTo>
                  <a:lnTo>
                    <a:pt x="28057" y="11529"/>
                  </a:lnTo>
                  <a:lnTo>
                    <a:pt x="27698" y="12038"/>
                  </a:lnTo>
                  <a:lnTo>
                    <a:pt x="27308" y="12547"/>
                  </a:lnTo>
                  <a:lnTo>
                    <a:pt x="26889" y="12996"/>
                  </a:lnTo>
                  <a:lnTo>
                    <a:pt x="26440" y="13445"/>
                  </a:lnTo>
                  <a:lnTo>
                    <a:pt x="25961" y="13894"/>
                  </a:lnTo>
                  <a:lnTo>
                    <a:pt x="25452" y="14314"/>
                  </a:lnTo>
                  <a:lnTo>
                    <a:pt x="24913" y="14703"/>
                  </a:lnTo>
                  <a:lnTo>
                    <a:pt x="24374" y="15092"/>
                  </a:lnTo>
                  <a:lnTo>
                    <a:pt x="23805" y="15451"/>
                  </a:lnTo>
                  <a:lnTo>
                    <a:pt x="23236" y="15811"/>
                  </a:lnTo>
                  <a:lnTo>
                    <a:pt x="22637" y="16140"/>
                  </a:lnTo>
                  <a:lnTo>
                    <a:pt x="22038" y="16440"/>
                  </a:lnTo>
                  <a:lnTo>
                    <a:pt x="21439" y="16739"/>
                  </a:lnTo>
                  <a:lnTo>
                    <a:pt x="20811" y="17008"/>
                  </a:lnTo>
                  <a:lnTo>
                    <a:pt x="20212" y="17278"/>
                  </a:lnTo>
                  <a:lnTo>
                    <a:pt x="19583" y="17518"/>
                  </a:lnTo>
                  <a:lnTo>
                    <a:pt x="18355" y="17937"/>
                  </a:lnTo>
                  <a:lnTo>
                    <a:pt x="17128" y="18266"/>
                  </a:lnTo>
                  <a:lnTo>
                    <a:pt x="15960" y="18536"/>
                  </a:lnTo>
                  <a:lnTo>
                    <a:pt x="14852" y="18715"/>
                  </a:lnTo>
                  <a:lnTo>
                    <a:pt x="14283" y="18775"/>
                  </a:lnTo>
                  <a:lnTo>
                    <a:pt x="13714" y="18835"/>
                  </a:lnTo>
                  <a:lnTo>
                    <a:pt x="12576" y="18835"/>
                  </a:lnTo>
                  <a:lnTo>
                    <a:pt x="12037" y="18805"/>
                  </a:lnTo>
                  <a:lnTo>
                    <a:pt x="11498" y="18745"/>
                  </a:lnTo>
                  <a:lnTo>
                    <a:pt x="10959" y="18655"/>
                  </a:lnTo>
                  <a:lnTo>
                    <a:pt x="10420" y="18566"/>
                  </a:lnTo>
                  <a:lnTo>
                    <a:pt x="9881" y="18446"/>
                  </a:lnTo>
                  <a:lnTo>
                    <a:pt x="9372" y="18296"/>
                  </a:lnTo>
                  <a:lnTo>
                    <a:pt x="8863" y="18116"/>
                  </a:lnTo>
                  <a:lnTo>
                    <a:pt x="8324" y="17907"/>
                  </a:lnTo>
                  <a:lnTo>
                    <a:pt x="7815" y="17697"/>
                  </a:lnTo>
                  <a:lnTo>
                    <a:pt x="7306" y="17458"/>
                  </a:lnTo>
                  <a:lnTo>
                    <a:pt x="6797" y="17188"/>
                  </a:lnTo>
                  <a:lnTo>
                    <a:pt x="6288" y="16889"/>
                  </a:lnTo>
                  <a:lnTo>
                    <a:pt x="5779" y="16559"/>
                  </a:lnTo>
                  <a:lnTo>
                    <a:pt x="5240" y="16230"/>
                  </a:lnTo>
                  <a:lnTo>
                    <a:pt x="4731" y="15841"/>
                  </a:lnTo>
                  <a:lnTo>
                    <a:pt x="4222" y="15451"/>
                  </a:lnTo>
                  <a:lnTo>
                    <a:pt x="3743" y="15032"/>
                  </a:lnTo>
                  <a:lnTo>
                    <a:pt x="3294" y="14583"/>
                  </a:lnTo>
                  <a:lnTo>
                    <a:pt x="2905" y="14074"/>
                  </a:lnTo>
                  <a:lnTo>
                    <a:pt x="2575" y="13565"/>
                  </a:lnTo>
                  <a:lnTo>
                    <a:pt x="2366" y="13146"/>
                  </a:lnTo>
                  <a:lnTo>
                    <a:pt x="2186" y="12727"/>
                  </a:lnTo>
                  <a:lnTo>
                    <a:pt x="2096" y="12337"/>
                  </a:lnTo>
                  <a:lnTo>
                    <a:pt x="2066" y="11948"/>
                  </a:lnTo>
                  <a:lnTo>
                    <a:pt x="2246" y="11858"/>
                  </a:lnTo>
                  <a:lnTo>
                    <a:pt x="2395" y="11709"/>
                  </a:lnTo>
                  <a:lnTo>
                    <a:pt x="2545" y="11529"/>
                  </a:lnTo>
                  <a:lnTo>
                    <a:pt x="2605" y="11289"/>
                  </a:lnTo>
                  <a:lnTo>
                    <a:pt x="2695" y="10990"/>
                  </a:lnTo>
                  <a:lnTo>
                    <a:pt x="2785" y="10690"/>
                  </a:lnTo>
                  <a:lnTo>
                    <a:pt x="2994" y="10122"/>
                  </a:lnTo>
                  <a:lnTo>
                    <a:pt x="3264" y="9612"/>
                  </a:lnTo>
                  <a:lnTo>
                    <a:pt x="3593" y="9073"/>
                  </a:lnTo>
                  <a:lnTo>
                    <a:pt x="3982" y="8594"/>
                  </a:lnTo>
                  <a:lnTo>
                    <a:pt x="4402" y="8145"/>
                  </a:lnTo>
                  <a:lnTo>
                    <a:pt x="4821" y="7726"/>
                  </a:lnTo>
                  <a:lnTo>
                    <a:pt x="5270" y="7337"/>
                  </a:lnTo>
                  <a:lnTo>
                    <a:pt x="6019" y="6738"/>
                  </a:lnTo>
                  <a:lnTo>
                    <a:pt x="6827" y="6169"/>
                  </a:lnTo>
                  <a:lnTo>
                    <a:pt x="7636" y="5660"/>
                  </a:lnTo>
                  <a:lnTo>
                    <a:pt x="8474" y="5151"/>
                  </a:lnTo>
                  <a:lnTo>
                    <a:pt x="9342" y="4702"/>
                  </a:lnTo>
                  <a:lnTo>
                    <a:pt x="10241" y="4283"/>
                  </a:lnTo>
                  <a:lnTo>
                    <a:pt x="11139" y="3923"/>
                  </a:lnTo>
                  <a:lnTo>
                    <a:pt x="12067" y="3564"/>
                  </a:lnTo>
                  <a:lnTo>
                    <a:pt x="12995" y="3264"/>
                  </a:lnTo>
                  <a:lnTo>
                    <a:pt x="13954" y="2965"/>
                  </a:lnTo>
                  <a:lnTo>
                    <a:pt x="14912" y="2725"/>
                  </a:lnTo>
                  <a:lnTo>
                    <a:pt x="15870" y="2516"/>
                  </a:lnTo>
                  <a:lnTo>
                    <a:pt x="16828" y="2336"/>
                  </a:lnTo>
                  <a:lnTo>
                    <a:pt x="17786" y="2187"/>
                  </a:lnTo>
                  <a:lnTo>
                    <a:pt x="18745" y="2067"/>
                  </a:lnTo>
                  <a:lnTo>
                    <a:pt x="19703" y="2007"/>
                  </a:lnTo>
                  <a:lnTo>
                    <a:pt x="20391" y="1947"/>
                  </a:lnTo>
                  <a:close/>
                  <a:moveTo>
                    <a:pt x="20302" y="1"/>
                  </a:moveTo>
                  <a:lnTo>
                    <a:pt x="19343" y="61"/>
                  </a:lnTo>
                  <a:lnTo>
                    <a:pt x="18385" y="150"/>
                  </a:lnTo>
                  <a:lnTo>
                    <a:pt x="17427" y="270"/>
                  </a:lnTo>
                  <a:lnTo>
                    <a:pt x="16469" y="450"/>
                  </a:lnTo>
                  <a:lnTo>
                    <a:pt x="15511" y="629"/>
                  </a:lnTo>
                  <a:lnTo>
                    <a:pt x="14582" y="869"/>
                  </a:lnTo>
                  <a:lnTo>
                    <a:pt x="13654" y="1109"/>
                  </a:lnTo>
                  <a:lnTo>
                    <a:pt x="12726" y="1408"/>
                  </a:lnTo>
                  <a:lnTo>
                    <a:pt x="11828" y="1707"/>
                  </a:lnTo>
                  <a:lnTo>
                    <a:pt x="10929" y="2037"/>
                  </a:lnTo>
                  <a:lnTo>
                    <a:pt x="10061" y="2366"/>
                  </a:lnTo>
                  <a:lnTo>
                    <a:pt x="9013" y="2815"/>
                  </a:lnTo>
                  <a:lnTo>
                    <a:pt x="7935" y="3324"/>
                  </a:lnTo>
                  <a:lnTo>
                    <a:pt x="6857" y="3893"/>
                  </a:lnTo>
                  <a:lnTo>
                    <a:pt x="6318" y="4223"/>
                  </a:lnTo>
                  <a:lnTo>
                    <a:pt x="5809" y="4552"/>
                  </a:lnTo>
                  <a:lnTo>
                    <a:pt x="5300" y="4881"/>
                  </a:lnTo>
                  <a:lnTo>
                    <a:pt x="4791" y="5241"/>
                  </a:lnTo>
                  <a:lnTo>
                    <a:pt x="4312" y="5630"/>
                  </a:lnTo>
                  <a:lnTo>
                    <a:pt x="3863" y="6019"/>
                  </a:lnTo>
                  <a:lnTo>
                    <a:pt x="3414" y="6438"/>
                  </a:lnTo>
                  <a:lnTo>
                    <a:pt x="2994" y="6858"/>
                  </a:lnTo>
                  <a:lnTo>
                    <a:pt x="2605" y="7307"/>
                  </a:lnTo>
                  <a:lnTo>
                    <a:pt x="2246" y="7786"/>
                  </a:lnTo>
                  <a:lnTo>
                    <a:pt x="2096" y="7816"/>
                  </a:lnTo>
                  <a:lnTo>
                    <a:pt x="1946" y="7846"/>
                  </a:lnTo>
                  <a:lnTo>
                    <a:pt x="1827" y="7936"/>
                  </a:lnTo>
                  <a:lnTo>
                    <a:pt x="1707" y="8025"/>
                  </a:lnTo>
                  <a:lnTo>
                    <a:pt x="1377" y="8355"/>
                  </a:lnTo>
                  <a:lnTo>
                    <a:pt x="1078" y="8684"/>
                  </a:lnTo>
                  <a:lnTo>
                    <a:pt x="838" y="9044"/>
                  </a:lnTo>
                  <a:lnTo>
                    <a:pt x="629" y="9373"/>
                  </a:lnTo>
                  <a:lnTo>
                    <a:pt x="449" y="9732"/>
                  </a:lnTo>
                  <a:lnTo>
                    <a:pt x="299" y="10062"/>
                  </a:lnTo>
                  <a:lnTo>
                    <a:pt x="180" y="10421"/>
                  </a:lnTo>
                  <a:lnTo>
                    <a:pt x="90" y="10750"/>
                  </a:lnTo>
                  <a:lnTo>
                    <a:pt x="30" y="11110"/>
                  </a:lnTo>
                  <a:lnTo>
                    <a:pt x="0" y="11469"/>
                  </a:lnTo>
                  <a:lnTo>
                    <a:pt x="0" y="11798"/>
                  </a:lnTo>
                  <a:lnTo>
                    <a:pt x="30" y="12158"/>
                  </a:lnTo>
                  <a:lnTo>
                    <a:pt x="60" y="12517"/>
                  </a:lnTo>
                  <a:lnTo>
                    <a:pt x="120" y="12846"/>
                  </a:lnTo>
                  <a:lnTo>
                    <a:pt x="240" y="13176"/>
                  </a:lnTo>
                  <a:lnTo>
                    <a:pt x="359" y="13535"/>
                  </a:lnTo>
                  <a:lnTo>
                    <a:pt x="479" y="13864"/>
                  </a:lnTo>
                  <a:lnTo>
                    <a:pt x="629" y="14194"/>
                  </a:lnTo>
                  <a:lnTo>
                    <a:pt x="808" y="14523"/>
                  </a:lnTo>
                  <a:lnTo>
                    <a:pt x="1018" y="14853"/>
                  </a:lnTo>
                  <a:lnTo>
                    <a:pt x="1437" y="15451"/>
                  </a:lnTo>
                  <a:lnTo>
                    <a:pt x="1946" y="16050"/>
                  </a:lnTo>
                  <a:lnTo>
                    <a:pt x="2485" y="16619"/>
                  </a:lnTo>
                  <a:lnTo>
                    <a:pt x="3054" y="17158"/>
                  </a:lnTo>
                  <a:lnTo>
                    <a:pt x="3683" y="17667"/>
                  </a:lnTo>
                  <a:lnTo>
                    <a:pt x="4312" y="18116"/>
                  </a:lnTo>
                  <a:lnTo>
                    <a:pt x="5031" y="18566"/>
                  </a:lnTo>
                  <a:lnTo>
                    <a:pt x="5779" y="18985"/>
                  </a:lnTo>
                  <a:lnTo>
                    <a:pt x="6498" y="19374"/>
                  </a:lnTo>
                  <a:lnTo>
                    <a:pt x="7246" y="19703"/>
                  </a:lnTo>
                  <a:lnTo>
                    <a:pt x="7995" y="20003"/>
                  </a:lnTo>
                  <a:lnTo>
                    <a:pt x="8743" y="20242"/>
                  </a:lnTo>
                  <a:lnTo>
                    <a:pt x="9492" y="20452"/>
                  </a:lnTo>
                  <a:lnTo>
                    <a:pt x="10271" y="20632"/>
                  </a:lnTo>
                  <a:lnTo>
                    <a:pt x="11049" y="20751"/>
                  </a:lnTo>
                  <a:lnTo>
                    <a:pt x="11828" y="20841"/>
                  </a:lnTo>
                  <a:lnTo>
                    <a:pt x="12606" y="20901"/>
                  </a:lnTo>
                  <a:lnTo>
                    <a:pt x="13415" y="20901"/>
                  </a:lnTo>
                  <a:lnTo>
                    <a:pt x="14223" y="20871"/>
                  </a:lnTo>
                  <a:lnTo>
                    <a:pt x="15032" y="20781"/>
                  </a:lnTo>
                  <a:lnTo>
                    <a:pt x="15870" y="20662"/>
                  </a:lnTo>
                  <a:lnTo>
                    <a:pt x="16708" y="20482"/>
                  </a:lnTo>
                  <a:lnTo>
                    <a:pt x="17816" y="20212"/>
                  </a:lnTo>
                  <a:lnTo>
                    <a:pt x="18954" y="19883"/>
                  </a:lnTo>
                  <a:lnTo>
                    <a:pt x="20092" y="19494"/>
                  </a:lnTo>
                  <a:lnTo>
                    <a:pt x="21260" y="19045"/>
                  </a:lnTo>
                  <a:lnTo>
                    <a:pt x="22398" y="18536"/>
                  </a:lnTo>
                  <a:lnTo>
                    <a:pt x="23536" y="17967"/>
                  </a:lnTo>
                  <a:lnTo>
                    <a:pt x="24613" y="17338"/>
                  </a:lnTo>
                  <a:lnTo>
                    <a:pt x="25152" y="17008"/>
                  </a:lnTo>
                  <a:lnTo>
                    <a:pt x="25691" y="16679"/>
                  </a:lnTo>
                  <a:lnTo>
                    <a:pt x="26200" y="16320"/>
                  </a:lnTo>
                  <a:lnTo>
                    <a:pt x="26680" y="15931"/>
                  </a:lnTo>
                  <a:lnTo>
                    <a:pt x="27159" y="15541"/>
                  </a:lnTo>
                  <a:lnTo>
                    <a:pt x="27608" y="15122"/>
                  </a:lnTo>
                  <a:lnTo>
                    <a:pt x="28057" y="14703"/>
                  </a:lnTo>
                  <a:lnTo>
                    <a:pt x="28476" y="14254"/>
                  </a:lnTo>
                  <a:lnTo>
                    <a:pt x="28865" y="13805"/>
                  </a:lnTo>
                  <a:lnTo>
                    <a:pt x="29255" y="13325"/>
                  </a:lnTo>
                  <a:lnTo>
                    <a:pt x="29584" y="12846"/>
                  </a:lnTo>
                  <a:lnTo>
                    <a:pt x="29913" y="12337"/>
                  </a:lnTo>
                  <a:lnTo>
                    <a:pt x="30213" y="11828"/>
                  </a:lnTo>
                  <a:lnTo>
                    <a:pt x="30482" y="11289"/>
                  </a:lnTo>
                  <a:lnTo>
                    <a:pt x="30722" y="10720"/>
                  </a:lnTo>
                  <a:lnTo>
                    <a:pt x="30932" y="10151"/>
                  </a:lnTo>
                  <a:lnTo>
                    <a:pt x="31111" y="9583"/>
                  </a:lnTo>
                  <a:lnTo>
                    <a:pt x="31231" y="8984"/>
                  </a:lnTo>
                  <a:lnTo>
                    <a:pt x="31321" y="8564"/>
                  </a:lnTo>
                  <a:lnTo>
                    <a:pt x="31381" y="8145"/>
                  </a:lnTo>
                  <a:lnTo>
                    <a:pt x="31411" y="7756"/>
                  </a:lnTo>
                  <a:lnTo>
                    <a:pt x="31411" y="7367"/>
                  </a:lnTo>
                  <a:lnTo>
                    <a:pt x="31411" y="6977"/>
                  </a:lnTo>
                  <a:lnTo>
                    <a:pt x="31381" y="6588"/>
                  </a:lnTo>
                  <a:lnTo>
                    <a:pt x="31321" y="6229"/>
                  </a:lnTo>
                  <a:lnTo>
                    <a:pt x="31261" y="5870"/>
                  </a:lnTo>
                  <a:lnTo>
                    <a:pt x="31171" y="5510"/>
                  </a:lnTo>
                  <a:lnTo>
                    <a:pt x="31081" y="5151"/>
                  </a:lnTo>
                  <a:lnTo>
                    <a:pt x="30962" y="4822"/>
                  </a:lnTo>
                  <a:lnTo>
                    <a:pt x="30812" y="4522"/>
                  </a:lnTo>
                  <a:lnTo>
                    <a:pt x="30662" y="4193"/>
                  </a:lnTo>
                  <a:lnTo>
                    <a:pt x="30482" y="3893"/>
                  </a:lnTo>
                  <a:lnTo>
                    <a:pt x="30303" y="3594"/>
                  </a:lnTo>
                  <a:lnTo>
                    <a:pt x="30093" y="3324"/>
                  </a:lnTo>
                  <a:lnTo>
                    <a:pt x="29884" y="3055"/>
                  </a:lnTo>
                  <a:lnTo>
                    <a:pt x="29644" y="2785"/>
                  </a:lnTo>
                  <a:lnTo>
                    <a:pt x="29135" y="2306"/>
                  </a:lnTo>
                  <a:lnTo>
                    <a:pt x="28566" y="1857"/>
                  </a:lnTo>
                  <a:lnTo>
                    <a:pt x="27937" y="1468"/>
                  </a:lnTo>
                  <a:lnTo>
                    <a:pt x="27278" y="1109"/>
                  </a:lnTo>
                  <a:lnTo>
                    <a:pt x="26590" y="809"/>
                  </a:lnTo>
                  <a:lnTo>
                    <a:pt x="25811" y="570"/>
                  </a:lnTo>
                  <a:lnTo>
                    <a:pt x="25033" y="360"/>
                  </a:lnTo>
                  <a:lnTo>
                    <a:pt x="24104" y="210"/>
                  </a:lnTo>
                  <a:lnTo>
                    <a:pt x="23146" y="90"/>
                  </a:lnTo>
                  <a:lnTo>
                    <a:pt x="22218" y="31"/>
                  </a:lnTo>
                  <a:lnTo>
                    <a:pt x="212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5717;p57">
              <a:extLst>
                <a:ext uri="{FF2B5EF4-FFF2-40B4-BE49-F238E27FC236}">
                  <a16:creationId xmlns:a16="http://schemas.microsoft.com/office/drawing/2014/main" id="{85D8912D-2BA7-5AC6-AE12-D30383EA4131}"/>
                </a:ext>
              </a:extLst>
            </p:cNvPr>
            <p:cNvSpPr/>
            <p:nvPr/>
          </p:nvSpPr>
          <p:spPr>
            <a:xfrm>
              <a:off x="10816811" y="3189681"/>
              <a:ext cx="188672" cy="66622"/>
            </a:xfrm>
            <a:custGeom>
              <a:avLst/>
              <a:gdLst/>
              <a:ahLst/>
              <a:cxnLst/>
              <a:rect l="l" t="t" r="r" b="b"/>
              <a:pathLst>
                <a:path w="25961" h="9164" extrusionOk="0">
                  <a:moveTo>
                    <a:pt x="17727" y="0"/>
                  </a:moveTo>
                  <a:lnTo>
                    <a:pt x="16858" y="30"/>
                  </a:lnTo>
                  <a:lnTo>
                    <a:pt x="16020" y="60"/>
                  </a:lnTo>
                  <a:lnTo>
                    <a:pt x="15181" y="150"/>
                  </a:lnTo>
                  <a:lnTo>
                    <a:pt x="14343" y="240"/>
                  </a:lnTo>
                  <a:lnTo>
                    <a:pt x="13505" y="390"/>
                  </a:lnTo>
                  <a:lnTo>
                    <a:pt x="12696" y="539"/>
                  </a:lnTo>
                  <a:lnTo>
                    <a:pt x="11888" y="719"/>
                  </a:lnTo>
                  <a:lnTo>
                    <a:pt x="11049" y="959"/>
                  </a:lnTo>
                  <a:lnTo>
                    <a:pt x="10271" y="1198"/>
                  </a:lnTo>
                  <a:lnTo>
                    <a:pt x="9462" y="1468"/>
                  </a:lnTo>
                  <a:lnTo>
                    <a:pt x="8684" y="1767"/>
                  </a:lnTo>
                  <a:lnTo>
                    <a:pt x="7905" y="2096"/>
                  </a:lnTo>
                  <a:lnTo>
                    <a:pt x="7127" y="2426"/>
                  </a:lnTo>
                  <a:lnTo>
                    <a:pt x="6378" y="2815"/>
                  </a:lnTo>
                  <a:lnTo>
                    <a:pt x="5659" y="3234"/>
                  </a:lnTo>
                  <a:lnTo>
                    <a:pt x="4911" y="3654"/>
                  </a:lnTo>
                  <a:lnTo>
                    <a:pt x="4222" y="4103"/>
                  </a:lnTo>
                  <a:lnTo>
                    <a:pt x="3503" y="4612"/>
                  </a:lnTo>
                  <a:lnTo>
                    <a:pt x="2845" y="5121"/>
                  </a:lnTo>
                  <a:lnTo>
                    <a:pt x="2156" y="5660"/>
                  </a:lnTo>
                  <a:lnTo>
                    <a:pt x="1527" y="6199"/>
                  </a:lnTo>
                  <a:lnTo>
                    <a:pt x="898" y="6798"/>
                  </a:lnTo>
                  <a:lnTo>
                    <a:pt x="270" y="7426"/>
                  </a:lnTo>
                  <a:lnTo>
                    <a:pt x="150" y="7606"/>
                  </a:lnTo>
                  <a:lnTo>
                    <a:pt x="30" y="7786"/>
                  </a:lnTo>
                  <a:lnTo>
                    <a:pt x="0" y="7995"/>
                  </a:lnTo>
                  <a:lnTo>
                    <a:pt x="0" y="8175"/>
                  </a:lnTo>
                  <a:lnTo>
                    <a:pt x="30" y="8355"/>
                  </a:lnTo>
                  <a:lnTo>
                    <a:pt x="120" y="8534"/>
                  </a:lnTo>
                  <a:lnTo>
                    <a:pt x="210" y="8714"/>
                  </a:lnTo>
                  <a:lnTo>
                    <a:pt x="359" y="8834"/>
                  </a:lnTo>
                  <a:lnTo>
                    <a:pt x="509" y="8953"/>
                  </a:lnTo>
                  <a:lnTo>
                    <a:pt x="689" y="9073"/>
                  </a:lnTo>
                  <a:lnTo>
                    <a:pt x="868" y="9133"/>
                  </a:lnTo>
                  <a:lnTo>
                    <a:pt x="1048" y="9163"/>
                  </a:lnTo>
                  <a:lnTo>
                    <a:pt x="1258" y="9133"/>
                  </a:lnTo>
                  <a:lnTo>
                    <a:pt x="1437" y="9073"/>
                  </a:lnTo>
                  <a:lnTo>
                    <a:pt x="1647" y="8983"/>
                  </a:lnTo>
                  <a:lnTo>
                    <a:pt x="1827" y="8834"/>
                  </a:lnTo>
                  <a:lnTo>
                    <a:pt x="2396" y="8265"/>
                  </a:lnTo>
                  <a:lnTo>
                    <a:pt x="2964" y="7756"/>
                  </a:lnTo>
                  <a:lnTo>
                    <a:pt x="3563" y="7217"/>
                  </a:lnTo>
                  <a:lnTo>
                    <a:pt x="4162" y="6738"/>
                  </a:lnTo>
                  <a:lnTo>
                    <a:pt x="4761" y="6259"/>
                  </a:lnTo>
                  <a:lnTo>
                    <a:pt x="5390" y="5809"/>
                  </a:lnTo>
                  <a:lnTo>
                    <a:pt x="6049" y="5390"/>
                  </a:lnTo>
                  <a:lnTo>
                    <a:pt x="6707" y="4971"/>
                  </a:lnTo>
                  <a:lnTo>
                    <a:pt x="7366" y="4582"/>
                  </a:lnTo>
                  <a:lnTo>
                    <a:pt x="8055" y="4222"/>
                  </a:lnTo>
                  <a:lnTo>
                    <a:pt x="8773" y="3893"/>
                  </a:lnTo>
                  <a:lnTo>
                    <a:pt x="9462" y="3594"/>
                  </a:lnTo>
                  <a:lnTo>
                    <a:pt x="10211" y="3294"/>
                  </a:lnTo>
                  <a:lnTo>
                    <a:pt x="10929" y="3055"/>
                  </a:lnTo>
                  <a:lnTo>
                    <a:pt x="11708" y="2845"/>
                  </a:lnTo>
                  <a:lnTo>
                    <a:pt x="12457" y="2635"/>
                  </a:lnTo>
                  <a:lnTo>
                    <a:pt x="13235" y="2486"/>
                  </a:lnTo>
                  <a:lnTo>
                    <a:pt x="14014" y="2366"/>
                  </a:lnTo>
                  <a:lnTo>
                    <a:pt x="14792" y="2246"/>
                  </a:lnTo>
                  <a:lnTo>
                    <a:pt x="15571" y="2186"/>
                  </a:lnTo>
                  <a:lnTo>
                    <a:pt x="16319" y="2126"/>
                  </a:lnTo>
                  <a:lnTo>
                    <a:pt x="17098" y="2096"/>
                  </a:lnTo>
                  <a:lnTo>
                    <a:pt x="17876" y="2096"/>
                  </a:lnTo>
                  <a:lnTo>
                    <a:pt x="18625" y="2126"/>
                  </a:lnTo>
                  <a:lnTo>
                    <a:pt x="19403" y="2156"/>
                  </a:lnTo>
                  <a:lnTo>
                    <a:pt x="20152" y="2246"/>
                  </a:lnTo>
                  <a:lnTo>
                    <a:pt x="21679" y="2426"/>
                  </a:lnTo>
                  <a:lnTo>
                    <a:pt x="23236" y="2665"/>
                  </a:lnTo>
                  <a:lnTo>
                    <a:pt x="24763" y="2965"/>
                  </a:lnTo>
                  <a:lnTo>
                    <a:pt x="25003" y="2995"/>
                  </a:lnTo>
                  <a:lnTo>
                    <a:pt x="25182" y="2965"/>
                  </a:lnTo>
                  <a:lnTo>
                    <a:pt x="25362" y="2935"/>
                  </a:lnTo>
                  <a:lnTo>
                    <a:pt x="25542" y="2845"/>
                  </a:lnTo>
                  <a:lnTo>
                    <a:pt x="25662" y="2725"/>
                  </a:lnTo>
                  <a:lnTo>
                    <a:pt x="25781" y="2606"/>
                  </a:lnTo>
                  <a:lnTo>
                    <a:pt x="25871" y="2426"/>
                  </a:lnTo>
                  <a:lnTo>
                    <a:pt x="25931" y="2276"/>
                  </a:lnTo>
                  <a:lnTo>
                    <a:pt x="25961" y="2096"/>
                  </a:lnTo>
                  <a:lnTo>
                    <a:pt x="25961" y="1947"/>
                  </a:lnTo>
                  <a:lnTo>
                    <a:pt x="25931" y="1767"/>
                  </a:lnTo>
                  <a:lnTo>
                    <a:pt x="25871" y="1587"/>
                  </a:lnTo>
                  <a:lnTo>
                    <a:pt x="25781" y="1438"/>
                  </a:lnTo>
                  <a:lnTo>
                    <a:pt x="25662" y="1318"/>
                  </a:lnTo>
                  <a:lnTo>
                    <a:pt x="25482" y="1198"/>
                  </a:lnTo>
                  <a:lnTo>
                    <a:pt x="25302" y="1108"/>
                  </a:lnTo>
                  <a:lnTo>
                    <a:pt x="24464" y="869"/>
                  </a:lnTo>
                  <a:lnTo>
                    <a:pt x="23625" y="659"/>
                  </a:lnTo>
                  <a:lnTo>
                    <a:pt x="22787" y="480"/>
                  </a:lnTo>
                  <a:lnTo>
                    <a:pt x="21949" y="330"/>
                  </a:lnTo>
                  <a:lnTo>
                    <a:pt x="21110" y="210"/>
                  </a:lnTo>
                  <a:lnTo>
                    <a:pt x="20242" y="120"/>
                  </a:lnTo>
                  <a:lnTo>
                    <a:pt x="19403" y="30"/>
                  </a:lnTo>
                  <a:lnTo>
                    <a:pt x="185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5718;p57">
              <a:extLst>
                <a:ext uri="{FF2B5EF4-FFF2-40B4-BE49-F238E27FC236}">
                  <a16:creationId xmlns:a16="http://schemas.microsoft.com/office/drawing/2014/main" id="{160C3C25-7EC5-B970-A08C-40F4345C3513}"/>
                </a:ext>
              </a:extLst>
            </p:cNvPr>
            <p:cNvSpPr/>
            <p:nvPr/>
          </p:nvSpPr>
          <p:spPr>
            <a:xfrm>
              <a:off x="11034881" y="3123299"/>
              <a:ext cx="32428" cy="15681"/>
            </a:xfrm>
            <a:custGeom>
              <a:avLst/>
              <a:gdLst/>
              <a:ahLst/>
              <a:cxnLst/>
              <a:rect l="l" t="t" r="r" b="b"/>
              <a:pathLst>
                <a:path w="4462" h="2157" extrusionOk="0">
                  <a:moveTo>
                    <a:pt x="1767" y="1"/>
                  </a:moveTo>
                  <a:lnTo>
                    <a:pt x="1348" y="61"/>
                  </a:lnTo>
                  <a:lnTo>
                    <a:pt x="959" y="150"/>
                  </a:lnTo>
                  <a:lnTo>
                    <a:pt x="539" y="300"/>
                  </a:lnTo>
                  <a:lnTo>
                    <a:pt x="360" y="390"/>
                  </a:lnTo>
                  <a:lnTo>
                    <a:pt x="210" y="510"/>
                  </a:lnTo>
                  <a:lnTo>
                    <a:pt x="120" y="630"/>
                  </a:lnTo>
                  <a:lnTo>
                    <a:pt x="60" y="779"/>
                  </a:lnTo>
                  <a:lnTo>
                    <a:pt x="30" y="959"/>
                  </a:lnTo>
                  <a:lnTo>
                    <a:pt x="0" y="1109"/>
                  </a:lnTo>
                  <a:lnTo>
                    <a:pt x="30" y="1288"/>
                  </a:lnTo>
                  <a:lnTo>
                    <a:pt x="90" y="1438"/>
                  </a:lnTo>
                  <a:lnTo>
                    <a:pt x="150" y="1588"/>
                  </a:lnTo>
                  <a:lnTo>
                    <a:pt x="240" y="1737"/>
                  </a:lnTo>
                  <a:lnTo>
                    <a:pt x="360" y="1887"/>
                  </a:lnTo>
                  <a:lnTo>
                    <a:pt x="509" y="1977"/>
                  </a:lnTo>
                  <a:lnTo>
                    <a:pt x="659" y="2067"/>
                  </a:lnTo>
                  <a:lnTo>
                    <a:pt x="839" y="2127"/>
                  </a:lnTo>
                  <a:lnTo>
                    <a:pt x="1198" y="2127"/>
                  </a:lnTo>
                  <a:lnTo>
                    <a:pt x="1677" y="2037"/>
                  </a:lnTo>
                  <a:lnTo>
                    <a:pt x="2156" y="2007"/>
                  </a:lnTo>
                  <a:lnTo>
                    <a:pt x="2635" y="2037"/>
                  </a:lnTo>
                  <a:lnTo>
                    <a:pt x="3114" y="2097"/>
                  </a:lnTo>
                  <a:lnTo>
                    <a:pt x="3324" y="2157"/>
                  </a:lnTo>
                  <a:lnTo>
                    <a:pt x="3534" y="2157"/>
                  </a:lnTo>
                  <a:lnTo>
                    <a:pt x="3713" y="2127"/>
                  </a:lnTo>
                  <a:lnTo>
                    <a:pt x="3893" y="2067"/>
                  </a:lnTo>
                  <a:lnTo>
                    <a:pt x="4073" y="1977"/>
                  </a:lnTo>
                  <a:lnTo>
                    <a:pt x="4192" y="1857"/>
                  </a:lnTo>
                  <a:lnTo>
                    <a:pt x="4342" y="1707"/>
                  </a:lnTo>
                  <a:lnTo>
                    <a:pt x="4432" y="1498"/>
                  </a:lnTo>
                  <a:lnTo>
                    <a:pt x="4462" y="1318"/>
                  </a:lnTo>
                  <a:lnTo>
                    <a:pt x="4462" y="1109"/>
                  </a:lnTo>
                  <a:lnTo>
                    <a:pt x="4462" y="929"/>
                  </a:lnTo>
                  <a:lnTo>
                    <a:pt x="4372" y="719"/>
                  </a:lnTo>
                  <a:lnTo>
                    <a:pt x="4282" y="540"/>
                  </a:lnTo>
                  <a:lnTo>
                    <a:pt x="4162" y="390"/>
                  </a:lnTo>
                  <a:lnTo>
                    <a:pt x="4013" y="270"/>
                  </a:lnTo>
                  <a:lnTo>
                    <a:pt x="3833" y="210"/>
                  </a:lnTo>
                  <a:lnTo>
                    <a:pt x="3414" y="120"/>
                  </a:lnTo>
                  <a:lnTo>
                    <a:pt x="2995" y="61"/>
                  </a:lnTo>
                  <a:lnTo>
                    <a:pt x="2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5719;p57">
              <a:extLst>
                <a:ext uri="{FF2B5EF4-FFF2-40B4-BE49-F238E27FC236}">
                  <a16:creationId xmlns:a16="http://schemas.microsoft.com/office/drawing/2014/main" id="{F5B723E1-B8C7-9CE2-E244-09046DEF4604}"/>
                </a:ext>
              </a:extLst>
            </p:cNvPr>
            <p:cNvSpPr/>
            <p:nvPr/>
          </p:nvSpPr>
          <p:spPr>
            <a:xfrm>
              <a:off x="11080802" y="3163784"/>
              <a:ext cx="25901" cy="30701"/>
            </a:xfrm>
            <a:custGeom>
              <a:avLst/>
              <a:gdLst/>
              <a:ahLst/>
              <a:cxnLst/>
              <a:rect l="l" t="t" r="r" b="b"/>
              <a:pathLst>
                <a:path w="3564" h="4223" extrusionOk="0">
                  <a:moveTo>
                    <a:pt x="2486" y="0"/>
                  </a:moveTo>
                  <a:lnTo>
                    <a:pt x="2306" y="30"/>
                  </a:lnTo>
                  <a:lnTo>
                    <a:pt x="2126" y="120"/>
                  </a:lnTo>
                  <a:lnTo>
                    <a:pt x="1977" y="210"/>
                  </a:lnTo>
                  <a:lnTo>
                    <a:pt x="1827" y="330"/>
                  </a:lnTo>
                  <a:lnTo>
                    <a:pt x="1707" y="509"/>
                  </a:lnTo>
                  <a:lnTo>
                    <a:pt x="1258" y="1078"/>
                  </a:lnTo>
                  <a:lnTo>
                    <a:pt x="839" y="1647"/>
                  </a:lnTo>
                  <a:lnTo>
                    <a:pt x="629" y="1917"/>
                  </a:lnTo>
                  <a:lnTo>
                    <a:pt x="420" y="2216"/>
                  </a:lnTo>
                  <a:lnTo>
                    <a:pt x="240" y="2545"/>
                  </a:lnTo>
                  <a:lnTo>
                    <a:pt x="90" y="2875"/>
                  </a:lnTo>
                  <a:lnTo>
                    <a:pt x="30" y="3054"/>
                  </a:lnTo>
                  <a:lnTo>
                    <a:pt x="0" y="3234"/>
                  </a:lnTo>
                  <a:lnTo>
                    <a:pt x="30" y="3414"/>
                  </a:lnTo>
                  <a:lnTo>
                    <a:pt x="90" y="3563"/>
                  </a:lnTo>
                  <a:lnTo>
                    <a:pt x="180" y="3713"/>
                  </a:lnTo>
                  <a:lnTo>
                    <a:pt x="270" y="3863"/>
                  </a:lnTo>
                  <a:lnTo>
                    <a:pt x="390" y="3983"/>
                  </a:lnTo>
                  <a:lnTo>
                    <a:pt x="539" y="4072"/>
                  </a:lnTo>
                  <a:lnTo>
                    <a:pt x="689" y="4162"/>
                  </a:lnTo>
                  <a:lnTo>
                    <a:pt x="839" y="4222"/>
                  </a:lnTo>
                  <a:lnTo>
                    <a:pt x="1168" y="4222"/>
                  </a:lnTo>
                  <a:lnTo>
                    <a:pt x="1348" y="4192"/>
                  </a:lnTo>
                  <a:lnTo>
                    <a:pt x="1498" y="4102"/>
                  </a:lnTo>
                  <a:lnTo>
                    <a:pt x="1617" y="3983"/>
                  </a:lnTo>
                  <a:lnTo>
                    <a:pt x="1737" y="3833"/>
                  </a:lnTo>
                  <a:lnTo>
                    <a:pt x="2156" y="3234"/>
                  </a:lnTo>
                  <a:lnTo>
                    <a:pt x="2576" y="2665"/>
                  </a:lnTo>
                  <a:lnTo>
                    <a:pt x="3414" y="1497"/>
                  </a:lnTo>
                  <a:lnTo>
                    <a:pt x="3504" y="1318"/>
                  </a:lnTo>
                  <a:lnTo>
                    <a:pt x="3564" y="1108"/>
                  </a:lnTo>
                  <a:lnTo>
                    <a:pt x="3564" y="928"/>
                  </a:lnTo>
                  <a:lnTo>
                    <a:pt x="3504" y="749"/>
                  </a:lnTo>
                  <a:lnTo>
                    <a:pt x="3444" y="569"/>
                  </a:lnTo>
                  <a:lnTo>
                    <a:pt x="3324" y="389"/>
                  </a:lnTo>
                  <a:lnTo>
                    <a:pt x="3204" y="240"/>
                  </a:lnTo>
                  <a:lnTo>
                    <a:pt x="3055" y="120"/>
                  </a:lnTo>
                  <a:lnTo>
                    <a:pt x="2875" y="60"/>
                  </a:lnTo>
                  <a:lnTo>
                    <a:pt x="26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5720;p57">
              <a:extLst>
                <a:ext uri="{FF2B5EF4-FFF2-40B4-BE49-F238E27FC236}">
                  <a16:creationId xmlns:a16="http://schemas.microsoft.com/office/drawing/2014/main" id="{F74AD1BB-EC79-360F-2F40-0D61B43A1A52}"/>
                </a:ext>
              </a:extLst>
            </p:cNvPr>
            <p:cNvSpPr/>
            <p:nvPr/>
          </p:nvSpPr>
          <p:spPr>
            <a:xfrm>
              <a:off x="11039671" y="3211224"/>
              <a:ext cx="22638" cy="28964"/>
            </a:xfrm>
            <a:custGeom>
              <a:avLst/>
              <a:gdLst/>
              <a:ahLst/>
              <a:cxnLst/>
              <a:rect l="l" t="t" r="r" b="b"/>
              <a:pathLst>
                <a:path w="3115" h="3984" extrusionOk="0">
                  <a:moveTo>
                    <a:pt x="1018" y="1"/>
                  </a:moveTo>
                  <a:lnTo>
                    <a:pt x="839" y="31"/>
                  </a:lnTo>
                  <a:lnTo>
                    <a:pt x="659" y="91"/>
                  </a:lnTo>
                  <a:lnTo>
                    <a:pt x="479" y="180"/>
                  </a:lnTo>
                  <a:lnTo>
                    <a:pt x="329" y="300"/>
                  </a:lnTo>
                  <a:lnTo>
                    <a:pt x="210" y="450"/>
                  </a:lnTo>
                  <a:lnTo>
                    <a:pt x="120" y="600"/>
                  </a:lnTo>
                  <a:lnTo>
                    <a:pt x="60" y="749"/>
                  </a:lnTo>
                  <a:lnTo>
                    <a:pt x="0" y="929"/>
                  </a:lnTo>
                  <a:lnTo>
                    <a:pt x="30" y="1139"/>
                  </a:lnTo>
                  <a:lnTo>
                    <a:pt x="90" y="1318"/>
                  </a:lnTo>
                  <a:lnTo>
                    <a:pt x="180" y="1528"/>
                  </a:lnTo>
                  <a:lnTo>
                    <a:pt x="479" y="2037"/>
                  </a:lnTo>
                  <a:lnTo>
                    <a:pt x="749" y="2576"/>
                  </a:lnTo>
                  <a:lnTo>
                    <a:pt x="1048" y="3115"/>
                  </a:lnTo>
                  <a:lnTo>
                    <a:pt x="1198" y="3354"/>
                  </a:lnTo>
                  <a:lnTo>
                    <a:pt x="1378" y="3624"/>
                  </a:lnTo>
                  <a:lnTo>
                    <a:pt x="1497" y="3744"/>
                  </a:lnTo>
                  <a:lnTo>
                    <a:pt x="1647" y="3864"/>
                  </a:lnTo>
                  <a:lnTo>
                    <a:pt x="1827" y="3953"/>
                  </a:lnTo>
                  <a:lnTo>
                    <a:pt x="2006" y="3983"/>
                  </a:lnTo>
                  <a:lnTo>
                    <a:pt x="2186" y="3983"/>
                  </a:lnTo>
                  <a:lnTo>
                    <a:pt x="2396" y="3953"/>
                  </a:lnTo>
                  <a:lnTo>
                    <a:pt x="2575" y="3893"/>
                  </a:lnTo>
                  <a:lnTo>
                    <a:pt x="2725" y="3804"/>
                  </a:lnTo>
                  <a:lnTo>
                    <a:pt x="2845" y="3684"/>
                  </a:lnTo>
                  <a:lnTo>
                    <a:pt x="2935" y="3564"/>
                  </a:lnTo>
                  <a:lnTo>
                    <a:pt x="3024" y="3414"/>
                  </a:lnTo>
                  <a:lnTo>
                    <a:pt x="3084" y="3265"/>
                  </a:lnTo>
                  <a:lnTo>
                    <a:pt x="3114" y="3115"/>
                  </a:lnTo>
                  <a:lnTo>
                    <a:pt x="3114" y="2965"/>
                  </a:lnTo>
                  <a:lnTo>
                    <a:pt x="3084" y="2786"/>
                  </a:lnTo>
                  <a:lnTo>
                    <a:pt x="3024" y="2666"/>
                  </a:lnTo>
                  <a:lnTo>
                    <a:pt x="2755" y="2097"/>
                  </a:lnTo>
                  <a:lnTo>
                    <a:pt x="2455" y="1558"/>
                  </a:lnTo>
                  <a:lnTo>
                    <a:pt x="2156" y="989"/>
                  </a:lnTo>
                  <a:lnTo>
                    <a:pt x="1857" y="450"/>
                  </a:lnTo>
                  <a:lnTo>
                    <a:pt x="1707" y="270"/>
                  </a:lnTo>
                  <a:lnTo>
                    <a:pt x="1557" y="151"/>
                  </a:lnTo>
                  <a:lnTo>
                    <a:pt x="1378" y="61"/>
                  </a:lnTo>
                  <a:lnTo>
                    <a:pt x="1198" y="31"/>
                  </a:lnTo>
                  <a:lnTo>
                    <a:pt x="10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5721;p57">
              <a:extLst>
                <a:ext uri="{FF2B5EF4-FFF2-40B4-BE49-F238E27FC236}">
                  <a16:creationId xmlns:a16="http://schemas.microsoft.com/office/drawing/2014/main" id="{852B0AB9-39D0-C13C-5820-D6027B1ECF20}"/>
                </a:ext>
              </a:extLst>
            </p:cNvPr>
            <p:cNvSpPr/>
            <p:nvPr/>
          </p:nvSpPr>
          <p:spPr>
            <a:xfrm>
              <a:off x="11090810" y="3242565"/>
              <a:ext cx="15458" cy="25263"/>
            </a:xfrm>
            <a:custGeom>
              <a:avLst/>
              <a:gdLst/>
              <a:ahLst/>
              <a:cxnLst/>
              <a:rect l="l" t="t" r="r" b="b"/>
              <a:pathLst>
                <a:path w="2127" h="3475" extrusionOk="0">
                  <a:moveTo>
                    <a:pt x="1079" y="1"/>
                  </a:moveTo>
                  <a:lnTo>
                    <a:pt x="869" y="31"/>
                  </a:lnTo>
                  <a:lnTo>
                    <a:pt x="690" y="120"/>
                  </a:lnTo>
                  <a:lnTo>
                    <a:pt x="540" y="240"/>
                  </a:lnTo>
                  <a:lnTo>
                    <a:pt x="420" y="360"/>
                  </a:lnTo>
                  <a:lnTo>
                    <a:pt x="330" y="510"/>
                  </a:lnTo>
                  <a:lnTo>
                    <a:pt x="270" y="689"/>
                  </a:lnTo>
                  <a:lnTo>
                    <a:pt x="240" y="869"/>
                  </a:lnTo>
                  <a:lnTo>
                    <a:pt x="210" y="1079"/>
                  </a:lnTo>
                  <a:lnTo>
                    <a:pt x="210" y="1378"/>
                  </a:lnTo>
                  <a:lnTo>
                    <a:pt x="180" y="1677"/>
                  </a:lnTo>
                  <a:lnTo>
                    <a:pt x="151" y="1977"/>
                  </a:lnTo>
                  <a:lnTo>
                    <a:pt x="61" y="2246"/>
                  </a:lnTo>
                  <a:lnTo>
                    <a:pt x="1" y="2426"/>
                  </a:lnTo>
                  <a:lnTo>
                    <a:pt x="1" y="2606"/>
                  </a:lnTo>
                  <a:lnTo>
                    <a:pt x="31" y="2785"/>
                  </a:lnTo>
                  <a:lnTo>
                    <a:pt x="91" y="2935"/>
                  </a:lnTo>
                  <a:lnTo>
                    <a:pt x="180" y="3055"/>
                  </a:lnTo>
                  <a:lnTo>
                    <a:pt x="300" y="3175"/>
                  </a:lnTo>
                  <a:lnTo>
                    <a:pt x="420" y="3294"/>
                  </a:lnTo>
                  <a:lnTo>
                    <a:pt x="570" y="3384"/>
                  </a:lnTo>
                  <a:lnTo>
                    <a:pt x="719" y="3444"/>
                  </a:lnTo>
                  <a:lnTo>
                    <a:pt x="899" y="3474"/>
                  </a:lnTo>
                  <a:lnTo>
                    <a:pt x="1049" y="3474"/>
                  </a:lnTo>
                  <a:lnTo>
                    <a:pt x="1228" y="3444"/>
                  </a:lnTo>
                  <a:lnTo>
                    <a:pt x="1378" y="3414"/>
                  </a:lnTo>
                  <a:lnTo>
                    <a:pt x="1528" y="3324"/>
                  </a:lnTo>
                  <a:lnTo>
                    <a:pt x="1648" y="3205"/>
                  </a:lnTo>
                  <a:lnTo>
                    <a:pt x="1767" y="3025"/>
                  </a:lnTo>
                  <a:lnTo>
                    <a:pt x="1887" y="2785"/>
                  </a:lnTo>
                  <a:lnTo>
                    <a:pt x="1977" y="2516"/>
                  </a:lnTo>
                  <a:lnTo>
                    <a:pt x="2037" y="2246"/>
                  </a:lnTo>
                  <a:lnTo>
                    <a:pt x="2097" y="1977"/>
                  </a:lnTo>
                  <a:lnTo>
                    <a:pt x="2127" y="1408"/>
                  </a:lnTo>
                  <a:lnTo>
                    <a:pt x="2127" y="839"/>
                  </a:lnTo>
                  <a:lnTo>
                    <a:pt x="2127" y="659"/>
                  </a:lnTo>
                  <a:lnTo>
                    <a:pt x="2037" y="480"/>
                  </a:lnTo>
                  <a:lnTo>
                    <a:pt x="1917" y="330"/>
                  </a:lnTo>
                  <a:lnTo>
                    <a:pt x="1767" y="210"/>
                  </a:lnTo>
                  <a:lnTo>
                    <a:pt x="1618" y="90"/>
                  </a:lnTo>
                  <a:lnTo>
                    <a:pt x="1438" y="31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5722;p57">
              <a:extLst>
                <a:ext uri="{FF2B5EF4-FFF2-40B4-BE49-F238E27FC236}">
                  <a16:creationId xmlns:a16="http://schemas.microsoft.com/office/drawing/2014/main" id="{4E0E13C0-572E-0C89-C5BF-B2BF22E08DAD}"/>
                </a:ext>
              </a:extLst>
            </p:cNvPr>
            <p:cNvSpPr/>
            <p:nvPr/>
          </p:nvSpPr>
          <p:spPr>
            <a:xfrm>
              <a:off x="11028783" y="3273688"/>
              <a:ext cx="28736" cy="28746"/>
            </a:xfrm>
            <a:custGeom>
              <a:avLst/>
              <a:gdLst/>
              <a:ahLst/>
              <a:cxnLst/>
              <a:rect l="l" t="t" r="r" b="b"/>
              <a:pathLst>
                <a:path w="3954" h="3954" extrusionOk="0">
                  <a:moveTo>
                    <a:pt x="869" y="1"/>
                  </a:moveTo>
                  <a:lnTo>
                    <a:pt x="690" y="60"/>
                  </a:lnTo>
                  <a:lnTo>
                    <a:pt x="540" y="120"/>
                  </a:lnTo>
                  <a:lnTo>
                    <a:pt x="420" y="210"/>
                  </a:lnTo>
                  <a:lnTo>
                    <a:pt x="270" y="300"/>
                  </a:lnTo>
                  <a:lnTo>
                    <a:pt x="181" y="420"/>
                  </a:lnTo>
                  <a:lnTo>
                    <a:pt x="91" y="569"/>
                  </a:lnTo>
                  <a:lnTo>
                    <a:pt x="31" y="719"/>
                  </a:lnTo>
                  <a:lnTo>
                    <a:pt x="1" y="869"/>
                  </a:lnTo>
                  <a:lnTo>
                    <a:pt x="1" y="1049"/>
                  </a:lnTo>
                  <a:lnTo>
                    <a:pt x="31" y="1198"/>
                  </a:lnTo>
                  <a:lnTo>
                    <a:pt x="91" y="1378"/>
                  </a:lnTo>
                  <a:lnTo>
                    <a:pt x="181" y="1528"/>
                  </a:lnTo>
                  <a:lnTo>
                    <a:pt x="660" y="2067"/>
                  </a:lnTo>
                  <a:lnTo>
                    <a:pt x="1169" y="2576"/>
                  </a:lnTo>
                  <a:lnTo>
                    <a:pt x="2187" y="3564"/>
                  </a:lnTo>
                  <a:lnTo>
                    <a:pt x="2337" y="3714"/>
                  </a:lnTo>
                  <a:lnTo>
                    <a:pt x="2486" y="3803"/>
                  </a:lnTo>
                  <a:lnTo>
                    <a:pt x="2666" y="3893"/>
                  </a:lnTo>
                  <a:lnTo>
                    <a:pt x="2846" y="3953"/>
                  </a:lnTo>
                  <a:lnTo>
                    <a:pt x="3025" y="3953"/>
                  </a:lnTo>
                  <a:lnTo>
                    <a:pt x="3205" y="3923"/>
                  </a:lnTo>
                  <a:lnTo>
                    <a:pt x="3385" y="3863"/>
                  </a:lnTo>
                  <a:lnTo>
                    <a:pt x="3564" y="3743"/>
                  </a:lnTo>
                  <a:lnTo>
                    <a:pt x="3684" y="3624"/>
                  </a:lnTo>
                  <a:lnTo>
                    <a:pt x="3804" y="3474"/>
                  </a:lnTo>
                  <a:lnTo>
                    <a:pt x="3894" y="3294"/>
                  </a:lnTo>
                  <a:lnTo>
                    <a:pt x="3924" y="3115"/>
                  </a:lnTo>
                  <a:lnTo>
                    <a:pt x="3953" y="2905"/>
                  </a:lnTo>
                  <a:lnTo>
                    <a:pt x="3924" y="2725"/>
                  </a:lnTo>
                  <a:lnTo>
                    <a:pt x="3864" y="2546"/>
                  </a:lnTo>
                  <a:lnTo>
                    <a:pt x="3744" y="2396"/>
                  </a:lnTo>
                  <a:lnTo>
                    <a:pt x="2636" y="1258"/>
                  </a:lnTo>
                  <a:lnTo>
                    <a:pt x="2067" y="719"/>
                  </a:lnTo>
                  <a:lnTo>
                    <a:pt x="1498" y="210"/>
                  </a:lnTo>
                  <a:lnTo>
                    <a:pt x="1348" y="90"/>
                  </a:lnTo>
                  <a:lnTo>
                    <a:pt x="1169" y="31"/>
                  </a:lnTo>
                  <a:lnTo>
                    <a:pt x="10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5723;p57">
              <a:extLst>
                <a:ext uri="{FF2B5EF4-FFF2-40B4-BE49-F238E27FC236}">
                  <a16:creationId xmlns:a16="http://schemas.microsoft.com/office/drawing/2014/main" id="{56FBDEFF-6188-68DF-4DBB-2B4109C99877}"/>
                </a:ext>
              </a:extLst>
            </p:cNvPr>
            <p:cNvSpPr/>
            <p:nvPr/>
          </p:nvSpPr>
          <p:spPr>
            <a:xfrm>
              <a:off x="10966326" y="3271733"/>
              <a:ext cx="25683" cy="28956"/>
            </a:xfrm>
            <a:custGeom>
              <a:avLst/>
              <a:gdLst/>
              <a:ahLst/>
              <a:cxnLst/>
              <a:rect l="l" t="t" r="r" b="b"/>
              <a:pathLst>
                <a:path w="3534" h="3983" extrusionOk="0">
                  <a:moveTo>
                    <a:pt x="2515" y="0"/>
                  </a:moveTo>
                  <a:lnTo>
                    <a:pt x="2306" y="30"/>
                  </a:lnTo>
                  <a:lnTo>
                    <a:pt x="2126" y="90"/>
                  </a:lnTo>
                  <a:lnTo>
                    <a:pt x="1946" y="180"/>
                  </a:lnTo>
                  <a:lnTo>
                    <a:pt x="1797" y="300"/>
                  </a:lnTo>
                  <a:lnTo>
                    <a:pt x="1707" y="479"/>
                  </a:lnTo>
                  <a:lnTo>
                    <a:pt x="1408" y="1018"/>
                  </a:lnTo>
                  <a:lnTo>
                    <a:pt x="1228" y="1258"/>
                  </a:lnTo>
                  <a:lnTo>
                    <a:pt x="1048" y="1527"/>
                  </a:lnTo>
                  <a:lnTo>
                    <a:pt x="569" y="2036"/>
                  </a:lnTo>
                  <a:lnTo>
                    <a:pt x="330" y="2276"/>
                  </a:lnTo>
                  <a:lnTo>
                    <a:pt x="120" y="2545"/>
                  </a:lnTo>
                  <a:lnTo>
                    <a:pt x="60" y="2695"/>
                  </a:lnTo>
                  <a:lnTo>
                    <a:pt x="0" y="2845"/>
                  </a:lnTo>
                  <a:lnTo>
                    <a:pt x="0" y="2994"/>
                  </a:lnTo>
                  <a:lnTo>
                    <a:pt x="0" y="3174"/>
                  </a:lnTo>
                  <a:lnTo>
                    <a:pt x="60" y="3294"/>
                  </a:lnTo>
                  <a:lnTo>
                    <a:pt x="120" y="3444"/>
                  </a:lnTo>
                  <a:lnTo>
                    <a:pt x="210" y="3563"/>
                  </a:lnTo>
                  <a:lnTo>
                    <a:pt x="300" y="3683"/>
                  </a:lnTo>
                  <a:lnTo>
                    <a:pt x="419" y="3803"/>
                  </a:lnTo>
                  <a:lnTo>
                    <a:pt x="569" y="3893"/>
                  </a:lnTo>
                  <a:lnTo>
                    <a:pt x="689" y="3953"/>
                  </a:lnTo>
                  <a:lnTo>
                    <a:pt x="839" y="3983"/>
                  </a:lnTo>
                  <a:lnTo>
                    <a:pt x="1168" y="3983"/>
                  </a:lnTo>
                  <a:lnTo>
                    <a:pt x="1318" y="3923"/>
                  </a:lnTo>
                  <a:lnTo>
                    <a:pt x="1437" y="3863"/>
                  </a:lnTo>
                  <a:lnTo>
                    <a:pt x="1767" y="3623"/>
                  </a:lnTo>
                  <a:lnTo>
                    <a:pt x="2036" y="3354"/>
                  </a:lnTo>
                  <a:lnTo>
                    <a:pt x="2306" y="3084"/>
                  </a:lnTo>
                  <a:lnTo>
                    <a:pt x="2575" y="2815"/>
                  </a:lnTo>
                  <a:lnTo>
                    <a:pt x="2785" y="2485"/>
                  </a:lnTo>
                  <a:lnTo>
                    <a:pt x="3024" y="2186"/>
                  </a:lnTo>
                  <a:lnTo>
                    <a:pt x="3204" y="1857"/>
                  </a:lnTo>
                  <a:lnTo>
                    <a:pt x="3384" y="1527"/>
                  </a:lnTo>
                  <a:lnTo>
                    <a:pt x="3474" y="1348"/>
                  </a:lnTo>
                  <a:lnTo>
                    <a:pt x="3533" y="1138"/>
                  </a:lnTo>
                  <a:lnTo>
                    <a:pt x="3533" y="958"/>
                  </a:lnTo>
                  <a:lnTo>
                    <a:pt x="3504" y="779"/>
                  </a:lnTo>
                  <a:lnTo>
                    <a:pt x="3444" y="599"/>
                  </a:lnTo>
                  <a:lnTo>
                    <a:pt x="3354" y="419"/>
                  </a:lnTo>
                  <a:lnTo>
                    <a:pt x="3234" y="270"/>
                  </a:lnTo>
                  <a:lnTo>
                    <a:pt x="3084" y="150"/>
                  </a:lnTo>
                  <a:lnTo>
                    <a:pt x="2905" y="60"/>
                  </a:lnTo>
                  <a:lnTo>
                    <a:pt x="2695" y="30"/>
                  </a:lnTo>
                  <a:lnTo>
                    <a:pt x="2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5724;p57">
              <a:extLst>
                <a:ext uri="{FF2B5EF4-FFF2-40B4-BE49-F238E27FC236}">
                  <a16:creationId xmlns:a16="http://schemas.microsoft.com/office/drawing/2014/main" id="{D00332E7-92D9-3F11-53A6-6BA4C5E461B3}"/>
                </a:ext>
              </a:extLst>
            </p:cNvPr>
            <p:cNvSpPr/>
            <p:nvPr/>
          </p:nvSpPr>
          <p:spPr>
            <a:xfrm>
              <a:off x="10958491" y="3327663"/>
              <a:ext cx="26773" cy="15899"/>
            </a:xfrm>
            <a:custGeom>
              <a:avLst/>
              <a:gdLst/>
              <a:ahLst/>
              <a:cxnLst/>
              <a:rect l="l" t="t" r="r" b="b"/>
              <a:pathLst>
                <a:path w="3684" h="2187" extrusionOk="0">
                  <a:moveTo>
                    <a:pt x="2605" y="1"/>
                  </a:moveTo>
                  <a:lnTo>
                    <a:pt x="2426" y="60"/>
                  </a:lnTo>
                  <a:lnTo>
                    <a:pt x="2246" y="120"/>
                  </a:lnTo>
                  <a:lnTo>
                    <a:pt x="2006" y="180"/>
                  </a:lnTo>
                  <a:lnTo>
                    <a:pt x="1707" y="180"/>
                  </a:lnTo>
                  <a:lnTo>
                    <a:pt x="1078" y="210"/>
                  </a:lnTo>
                  <a:lnTo>
                    <a:pt x="1018" y="270"/>
                  </a:lnTo>
                  <a:lnTo>
                    <a:pt x="869" y="270"/>
                  </a:lnTo>
                  <a:lnTo>
                    <a:pt x="809" y="240"/>
                  </a:lnTo>
                  <a:lnTo>
                    <a:pt x="569" y="300"/>
                  </a:lnTo>
                  <a:lnTo>
                    <a:pt x="360" y="450"/>
                  </a:lnTo>
                  <a:lnTo>
                    <a:pt x="180" y="599"/>
                  </a:lnTo>
                  <a:lnTo>
                    <a:pt x="90" y="749"/>
                  </a:lnTo>
                  <a:lnTo>
                    <a:pt x="30" y="899"/>
                  </a:lnTo>
                  <a:lnTo>
                    <a:pt x="0" y="1019"/>
                  </a:lnTo>
                  <a:lnTo>
                    <a:pt x="0" y="1168"/>
                  </a:lnTo>
                  <a:lnTo>
                    <a:pt x="0" y="1348"/>
                  </a:lnTo>
                  <a:lnTo>
                    <a:pt x="30" y="1468"/>
                  </a:lnTo>
                  <a:lnTo>
                    <a:pt x="90" y="1617"/>
                  </a:lnTo>
                  <a:lnTo>
                    <a:pt x="180" y="1737"/>
                  </a:lnTo>
                  <a:lnTo>
                    <a:pt x="330" y="1917"/>
                  </a:lnTo>
                  <a:lnTo>
                    <a:pt x="539" y="2037"/>
                  </a:lnTo>
                  <a:lnTo>
                    <a:pt x="749" y="2097"/>
                  </a:lnTo>
                  <a:lnTo>
                    <a:pt x="988" y="2156"/>
                  </a:lnTo>
                  <a:lnTo>
                    <a:pt x="1228" y="2186"/>
                  </a:lnTo>
                  <a:lnTo>
                    <a:pt x="1467" y="2156"/>
                  </a:lnTo>
                  <a:lnTo>
                    <a:pt x="1917" y="2127"/>
                  </a:lnTo>
                  <a:lnTo>
                    <a:pt x="2246" y="2097"/>
                  </a:lnTo>
                  <a:lnTo>
                    <a:pt x="2575" y="2037"/>
                  </a:lnTo>
                  <a:lnTo>
                    <a:pt x="2905" y="1917"/>
                  </a:lnTo>
                  <a:lnTo>
                    <a:pt x="3204" y="1797"/>
                  </a:lnTo>
                  <a:lnTo>
                    <a:pt x="3384" y="1707"/>
                  </a:lnTo>
                  <a:lnTo>
                    <a:pt x="3504" y="1558"/>
                  </a:lnTo>
                  <a:lnTo>
                    <a:pt x="3593" y="1378"/>
                  </a:lnTo>
                  <a:lnTo>
                    <a:pt x="3653" y="1198"/>
                  </a:lnTo>
                  <a:lnTo>
                    <a:pt x="3683" y="1019"/>
                  </a:lnTo>
                  <a:lnTo>
                    <a:pt x="3683" y="809"/>
                  </a:lnTo>
                  <a:lnTo>
                    <a:pt x="3653" y="629"/>
                  </a:lnTo>
                  <a:lnTo>
                    <a:pt x="3563" y="480"/>
                  </a:lnTo>
                  <a:lnTo>
                    <a:pt x="3444" y="300"/>
                  </a:lnTo>
                  <a:lnTo>
                    <a:pt x="3294" y="180"/>
                  </a:lnTo>
                  <a:lnTo>
                    <a:pt x="3144" y="90"/>
                  </a:lnTo>
                  <a:lnTo>
                    <a:pt x="2965" y="30"/>
                  </a:lnTo>
                  <a:lnTo>
                    <a:pt x="27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5725;p57">
              <a:extLst>
                <a:ext uri="{FF2B5EF4-FFF2-40B4-BE49-F238E27FC236}">
                  <a16:creationId xmlns:a16="http://schemas.microsoft.com/office/drawing/2014/main" id="{B4D1D6EB-9A1D-8A2E-D84F-56C1840869EF}"/>
                </a:ext>
              </a:extLst>
            </p:cNvPr>
            <p:cNvSpPr/>
            <p:nvPr/>
          </p:nvSpPr>
          <p:spPr>
            <a:xfrm>
              <a:off x="10889719" y="3321354"/>
              <a:ext cx="15240" cy="26783"/>
            </a:xfrm>
            <a:custGeom>
              <a:avLst/>
              <a:gdLst/>
              <a:ahLst/>
              <a:cxnLst/>
              <a:rect l="l" t="t" r="r" b="b"/>
              <a:pathLst>
                <a:path w="2097" h="3684" extrusionOk="0">
                  <a:moveTo>
                    <a:pt x="988" y="0"/>
                  </a:moveTo>
                  <a:lnTo>
                    <a:pt x="809" y="30"/>
                  </a:lnTo>
                  <a:lnTo>
                    <a:pt x="659" y="90"/>
                  </a:lnTo>
                  <a:lnTo>
                    <a:pt x="539" y="180"/>
                  </a:lnTo>
                  <a:lnTo>
                    <a:pt x="419" y="270"/>
                  </a:lnTo>
                  <a:lnTo>
                    <a:pt x="300" y="419"/>
                  </a:lnTo>
                  <a:lnTo>
                    <a:pt x="240" y="569"/>
                  </a:lnTo>
                  <a:lnTo>
                    <a:pt x="210" y="779"/>
                  </a:lnTo>
                  <a:lnTo>
                    <a:pt x="180" y="1527"/>
                  </a:lnTo>
                  <a:lnTo>
                    <a:pt x="150" y="1917"/>
                  </a:lnTo>
                  <a:lnTo>
                    <a:pt x="60" y="2336"/>
                  </a:lnTo>
                  <a:lnTo>
                    <a:pt x="0" y="2515"/>
                  </a:lnTo>
                  <a:lnTo>
                    <a:pt x="0" y="2695"/>
                  </a:lnTo>
                  <a:lnTo>
                    <a:pt x="0" y="2875"/>
                  </a:lnTo>
                  <a:lnTo>
                    <a:pt x="30" y="3054"/>
                  </a:lnTo>
                  <a:lnTo>
                    <a:pt x="120" y="3234"/>
                  </a:lnTo>
                  <a:lnTo>
                    <a:pt x="210" y="3384"/>
                  </a:lnTo>
                  <a:lnTo>
                    <a:pt x="359" y="3504"/>
                  </a:lnTo>
                  <a:lnTo>
                    <a:pt x="539" y="3593"/>
                  </a:lnTo>
                  <a:lnTo>
                    <a:pt x="689" y="3653"/>
                  </a:lnTo>
                  <a:lnTo>
                    <a:pt x="898" y="3683"/>
                  </a:lnTo>
                  <a:lnTo>
                    <a:pt x="1078" y="3683"/>
                  </a:lnTo>
                  <a:lnTo>
                    <a:pt x="1258" y="3623"/>
                  </a:lnTo>
                  <a:lnTo>
                    <a:pt x="1437" y="3563"/>
                  </a:lnTo>
                  <a:lnTo>
                    <a:pt x="1587" y="3444"/>
                  </a:lnTo>
                  <a:lnTo>
                    <a:pt x="1737" y="3294"/>
                  </a:lnTo>
                  <a:lnTo>
                    <a:pt x="1797" y="3114"/>
                  </a:lnTo>
                  <a:lnTo>
                    <a:pt x="1946" y="2575"/>
                  </a:lnTo>
                  <a:lnTo>
                    <a:pt x="2066" y="2006"/>
                  </a:lnTo>
                  <a:lnTo>
                    <a:pt x="2096" y="1408"/>
                  </a:lnTo>
                  <a:lnTo>
                    <a:pt x="2096" y="839"/>
                  </a:lnTo>
                  <a:lnTo>
                    <a:pt x="2066" y="629"/>
                  </a:lnTo>
                  <a:lnTo>
                    <a:pt x="2006" y="479"/>
                  </a:lnTo>
                  <a:lnTo>
                    <a:pt x="1916" y="330"/>
                  </a:lnTo>
                  <a:lnTo>
                    <a:pt x="1797" y="210"/>
                  </a:lnTo>
                  <a:lnTo>
                    <a:pt x="1647" y="120"/>
                  </a:lnTo>
                  <a:lnTo>
                    <a:pt x="1497" y="60"/>
                  </a:lnTo>
                  <a:lnTo>
                    <a:pt x="1318" y="30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5726;p57">
              <a:extLst>
                <a:ext uri="{FF2B5EF4-FFF2-40B4-BE49-F238E27FC236}">
                  <a16:creationId xmlns:a16="http://schemas.microsoft.com/office/drawing/2014/main" id="{FAA7C16A-A998-09EE-CE47-C304726AA732}"/>
                </a:ext>
              </a:extLst>
            </p:cNvPr>
            <p:cNvSpPr/>
            <p:nvPr/>
          </p:nvSpPr>
          <p:spPr>
            <a:xfrm>
              <a:off x="10906690" y="3286532"/>
              <a:ext cx="24819" cy="15681"/>
            </a:xfrm>
            <a:custGeom>
              <a:avLst/>
              <a:gdLst/>
              <a:ahLst/>
              <a:cxnLst/>
              <a:rect l="l" t="t" r="r" b="b"/>
              <a:pathLst>
                <a:path w="3415" h="2157" extrusionOk="0">
                  <a:moveTo>
                    <a:pt x="2366" y="0"/>
                  </a:moveTo>
                  <a:lnTo>
                    <a:pt x="2187" y="30"/>
                  </a:lnTo>
                  <a:lnTo>
                    <a:pt x="2007" y="90"/>
                  </a:lnTo>
                  <a:lnTo>
                    <a:pt x="1917" y="120"/>
                  </a:lnTo>
                  <a:lnTo>
                    <a:pt x="1797" y="150"/>
                  </a:lnTo>
                  <a:lnTo>
                    <a:pt x="1588" y="180"/>
                  </a:lnTo>
                  <a:lnTo>
                    <a:pt x="1378" y="150"/>
                  </a:lnTo>
                  <a:lnTo>
                    <a:pt x="1109" y="90"/>
                  </a:lnTo>
                  <a:lnTo>
                    <a:pt x="929" y="60"/>
                  </a:lnTo>
                  <a:lnTo>
                    <a:pt x="749" y="60"/>
                  </a:lnTo>
                  <a:lnTo>
                    <a:pt x="570" y="120"/>
                  </a:lnTo>
                  <a:lnTo>
                    <a:pt x="420" y="180"/>
                  </a:lnTo>
                  <a:lnTo>
                    <a:pt x="300" y="300"/>
                  </a:lnTo>
                  <a:lnTo>
                    <a:pt x="210" y="419"/>
                  </a:lnTo>
                  <a:lnTo>
                    <a:pt x="120" y="539"/>
                  </a:lnTo>
                  <a:lnTo>
                    <a:pt x="61" y="689"/>
                  </a:lnTo>
                  <a:lnTo>
                    <a:pt x="1" y="869"/>
                  </a:lnTo>
                  <a:lnTo>
                    <a:pt x="1" y="1018"/>
                  </a:lnTo>
                  <a:lnTo>
                    <a:pt x="1" y="1198"/>
                  </a:lnTo>
                  <a:lnTo>
                    <a:pt x="31" y="1348"/>
                  </a:lnTo>
                  <a:lnTo>
                    <a:pt x="120" y="1497"/>
                  </a:lnTo>
                  <a:lnTo>
                    <a:pt x="210" y="1647"/>
                  </a:lnTo>
                  <a:lnTo>
                    <a:pt x="330" y="1767"/>
                  </a:lnTo>
                  <a:lnTo>
                    <a:pt x="480" y="1887"/>
                  </a:lnTo>
                  <a:lnTo>
                    <a:pt x="779" y="2006"/>
                  </a:lnTo>
                  <a:lnTo>
                    <a:pt x="1049" y="2096"/>
                  </a:lnTo>
                  <a:lnTo>
                    <a:pt x="1348" y="2126"/>
                  </a:lnTo>
                  <a:lnTo>
                    <a:pt x="1678" y="2156"/>
                  </a:lnTo>
                  <a:lnTo>
                    <a:pt x="1977" y="2126"/>
                  </a:lnTo>
                  <a:lnTo>
                    <a:pt x="2276" y="2066"/>
                  </a:lnTo>
                  <a:lnTo>
                    <a:pt x="2576" y="1976"/>
                  </a:lnTo>
                  <a:lnTo>
                    <a:pt x="2845" y="1887"/>
                  </a:lnTo>
                  <a:lnTo>
                    <a:pt x="3025" y="1767"/>
                  </a:lnTo>
                  <a:lnTo>
                    <a:pt x="3145" y="1647"/>
                  </a:lnTo>
                  <a:lnTo>
                    <a:pt x="3265" y="1497"/>
                  </a:lnTo>
                  <a:lnTo>
                    <a:pt x="3354" y="1318"/>
                  </a:lnTo>
                  <a:lnTo>
                    <a:pt x="3384" y="1138"/>
                  </a:lnTo>
                  <a:lnTo>
                    <a:pt x="3414" y="958"/>
                  </a:lnTo>
                  <a:lnTo>
                    <a:pt x="3384" y="749"/>
                  </a:lnTo>
                  <a:lnTo>
                    <a:pt x="3324" y="569"/>
                  </a:lnTo>
                  <a:lnTo>
                    <a:pt x="3205" y="389"/>
                  </a:lnTo>
                  <a:lnTo>
                    <a:pt x="3085" y="270"/>
                  </a:lnTo>
                  <a:lnTo>
                    <a:pt x="2935" y="150"/>
                  </a:lnTo>
                  <a:lnTo>
                    <a:pt x="2755" y="60"/>
                  </a:lnTo>
                  <a:lnTo>
                    <a:pt x="2576" y="30"/>
                  </a:lnTo>
                  <a:lnTo>
                    <a:pt x="23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5727;p57">
              <a:extLst>
                <a:ext uri="{FF2B5EF4-FFF2-40B4-BE49-F238E27FC236}">
                  <a16:creationId xmlns:a16="http://schemas.microsoft.com/office/drawing/2014/main" id="{422BB68C-4A83-E604-F3B2-D3DBDCB21A64}"/>
                </a:ext>
              </a:extLst>
            </p:cNvPr>
            <p:cNvSpPr/>
            <p:nvPr/>
          </p:nvSpPr>
          <p:spPr>
            <a:xfrm>
              <a:off x="10827474" y="3301112"/>
              <a:ext cx="28946" cy="29175"/>
            </a:xfrm>
            <a:custGeom>
              <a:avLst/>
              <a:gdLst/>
              <a:ahLst/>
              <a:cxnLst/>
              <a:rect l="l" t="t" r="r" b="b"/>
              <a:pathLst>
                <a:path w="3983" h="4013" extrusionOk="0">
                  <a:moveTo>
                    <a:pt x="2875" y="0"/>
                  </a:moveTo>
                  <a:lnTo>
                    <a:pt x="2695" y="60"/>
                  </a:lnTo>
                  <a:lnTo>
                    <a:pt x="2516" y="120"/>
                  </a:lnTo>
                  <a:lnTo>
                    <a:pt x="2336" y="240"/>
                  </a:lnTo>
                  <a:lnTo>
                    <a:pt x="2186" y="360"/>
                  </a:lnTo>
                  <a:lnTo>
                    <a:pt x="1647" y="869"/>
                  </a:lnTo>
                  <a:lnTo>
                    <a:pt x="1108" y="1408"/>
                  </a:lnTo>
                  <a:lnTo>
                    <a:pt x="599" y="1947"/>
                  </a:lnTo>
                  <a:lnTo>
                    <a:pt x="360" y="2246"/>
                  </a:lnTo>
                  <a:lnTo>
                    <a:pt x="120" y="2546"/>
                  </a:lnTo>
                  <a:lnTo>
                    <a:pt x="60" y="2665"/>
                  </a:lnTo>
                  <a:lnTo>
                    <a:pt x="0" y="2815"/>
                  </a:lnTo>
                  <a:lnTo>
                    <a:pt x="0" y="2995"/>
                  </a:lnTo>
                  <a:lnTo>
                    <a:pt x="0" y="3144"/>
                  </a:lnTo>
                  <a:lnTo>
                    <a:pt x="30" y="3294"/>
                  </a:lnTo>
                  <a:lnTo>
                    <a:pt x="90" y="3444"/>
                  </a:lnTo>
                  <a:lnTo>
                    <a:pt x="180" y="3564"/>
                  </a:lnTo>
                  <a:lnTo>
                    <a:pt x="270" y="3683"/>
                  </a:lnTo>
                  <a:lnTo>
                    <a:pt x="390" y="3803"/>
                  </a:lnTo>
                  <a:lnTo>
                    <a:pt x="509" y="3893"/>
                  </a:lnTo>
                  <a:lnTo>
                    <a:pt x="629" y="3953"/>
                  </a:lnTo>
                  <a:lnTo>
                    <a:pt x="779" y="3983"/>
                  </a:lnTo>
                  <a:lnTo>
                    <a:pt x="929" y="4013"/>
                  </a:lnTo>
                  <a:lnTo>
                    <a:pt x="1078" y="3983"/>
                  </a:lnTo>
                  <a:lnTo>
                    <a:pt x="1228" y="3953"/>
                  </a:lnTo>
                  <a:lnTo>
                    <a:pt x="1378" y="3863"/>
                  </a:lnTo>
                  <a:lnTo>
                    <a:pt x="1707" y="3624"/>
                  </a:lnTo>
                  <a:lnTo>
                    <a:pt x="2036" y="3384"/>
                  </a:lnTo>
                  <a:lnTo>
                    <a:pt x="2605" y="2815"/>
                  </a:lnTo>
                  <a:lnTo>
                    <a:pt x="3743" y="1647"/>
                  </a:lnTo>
                  <a:lnTo>
                    <a:pt x="3863" y="1498"/>
                  </a:lnTo>
                  <a:lnTo>
                    <a:pt x="3923" y="1318"/>
                  </a:lnTo>
                  <a:lnTo>
                    <a:pt x="3983" y="1108"/>
                  </a:lnTo>
                  <a:lnTo>
                    <a:pt x="3953" y="929"/>
                  </a:lnTo>
                  <a:lnTo>
                    <a:pt x="3923" y="719"/>
                  </a:lnTo>
                  <a:lnTo>
                    <a:pt x="3863" y="539"/>
                  </a:lnTo>
                  <a:lnTo>
                    <a:pt x="3743" y="390"/>
                  </a:lnTo>
                  <a:lnTo>
                    <a:pt x="3623" y="240"/>
                  </a:lnTo>
                  <a:lnTo>
                    <a:pt x="3444" y="120"/>
                  </a:lnTo>
                  <a:lnTo>
                    <a:pt x="3264" y="30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728;p57">
              <a:extLst>
                <a:ext uri="{FF2B5EF4-FFF2-40B4-BE49-F238E27FC236}">
                  <a16:creationId xmlns:a16="http://schemas.microsoft.com/office/drawing/2014/main" id="{834596F4-727D-5A83-8DD9-4F19C14B3AA9}"/>
                </a:ext>
              </a:extLst>
            </p:cNvPr>
            <p:cNvSpPr/>
            <p:nvPr/>
          </p:nvSpPr>
          <p:spPr>
            <a:xfrm>
              <a:off x="10773281" y="3269771"/>
              <a:ext cx="33736" cy="15027"/>
            </a:xfrm>
            <a:custGeom>
              <a:avLst/>
              <a:gdLst/>
              <a:ahLst/>
              <a:cxnLst/>
              <a:rect l="l" t="t" r="r" b="b"/>
              <a:pathLst>
                <a:path w="4642" h="2067" extrusionOk="0">
                  <a:moveTo>
                    <a:pt x="2276" y="1"/>
                  </a:moveTo>
                  <a:lnTo>
                    <a:pt x="1557" y="31"/>
                  </a:lnTo>
                  <a:lnTo>
                    <a:pt x="869" y="60"/>
                  </a:lnTo>
                  <a:lnTo>
                    <a:pt x="659" y="90"/>
                  </a:lnTo>
                  <a:lnTo>
                    <a:pt x="509" y="180"/>
                  </a:lnTo>
                  <a:lnTo>
                    <a:pt x="360" y="270"/>
                  </a:lnTo>
                  <a:lnTo>
                    <a:pt x="240" y="390"/>
                  </a:lnTo>
                  <a:lnTo>
                    <a:pt x="150" y="540"/>
                  </a:lnTo>
                  <a:lnTo>
                    <a:pt x="60" y="689"/>
                  </a:lnTo>
                  <a:lnTo>
                    <a:pt x="30" y="869"/>
                  </a:lnTo>
                  <a:lnTo>
                    <a:pt x="0" y="1049"/>
                  </a:lnTo>
                  <a:lnTo>
                    <a:pt x="0" y="1198"/>
                  </a:lnTo>
                  <a:lnTo>
                    <a:pt x="30" y="1378"/>
                  </a:lnTo>
                  <a:lnTo>
                    <a:pt x="90" y="1528"/>
                  </a:lnTo>
                  <a:lnTo>
                    <a:pt x="180" y="1677"/>
                  </a:lnTo>
                  <a:lnTo>
                    <a:pt x="300" y="1797"/>
                  </a:lnTo>
                  <a:lnTo>
                    <a:pt x="450" y="1917"/>
                  </a:lnTo>
                  <a:lnTo>
                    <a:pt x="599" y="1977"/>
                  </a:lnTo>
                  <a:lnTo>
                    <a:pt x="809" y="2007"/>
                  </a:lnTo>
                  <a:lnTo>
                    <a:pt x="1527" y="2067"/>
                  </a:lnTo>
                  <a:lnTo>
                    <a:pt x="3653" y="2067"/>
                  </a:lnTo>
                  <a:lnTo>
                    <a:pt x="3863" y="2037"/>
                  </a:lnTo>
                  <a:lnTo>
                    <a:pt x="4073" y="1977"/>
                  </a:lnTo>
                  <a:lnTo>
                    <a:pt x="4252" y="1857"/>
                  </a:lnTo>
                  <a:lnTo>
                    <a:pt x="4402" y="1737"/>
                  </a:lnTo>
                  <a:lnTo>
                    <a:pt x="4492" y="1588"/>
                  </a:lnTo>
                  <a:lnTo>
                    <a:pt x="4582" y="1408"/>
                  </a:lnTo>
                  <a:lnTo>
                    <a:pt x="4642" y="1228"/>
                  </a:lnTo>
                  <a:lnTo>
                    <a:pt x="4642" y="1049"/>
                  </a:lnTo>
                  <a:lnTo>
                    <a:pt x="4642" y="839"/>
                  </a:lnTo>
                  <a:lnTo>
                    <a:pt x="4582" y="659"/>
                  </a:lnTo>
                  <a:lnTo>
                    <a:pt x="4522" y="510"/>
                  </a:lnTo>
                  <a:lnTo>
                    <a:pt x="4432" y="360"/>
                  </a:lnTo>
                  <a:lnTo>
                    <a:pt x="4282" y="210"/>
                  </a:lnTo>
                  <a:lnTo>
                    <a:pt x="4103" y="120"/>
                  </a:lnTo>
                  <a:lnTo>
                    <a:pt x="3923" y="60"/>
                  </a:lnTo>
                  <a:lnTo>
                    <a:pt x="3683" y="31"/>
                  </a:lnTo>
                  <a:lnTo>
                    <a:pt x="22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5729;p57">
              <a:extLst>
                <a:ext uri="{FF2B5EF4-FFF2-40B4-BE49-F238E27FC236}">
                  <a16:creationId xmlns:a16="http://schemas.microsoft.com/office/drawing/2014/main" id="{8ACC62F1-A6B1-79CA-133D-802925CF4229}"/>
                </a:ext>
              </a:extLst>
            </p:cNvPr>
            <p:cNvSpPr/>
            <p:nvPr/>
          </p:nvSpPr>
          <p:spPr>
            <a:xfrm>
              <a:off x="10766536" y="3317437"/>
              <a:ext cx="26119" cy="32875"/>
            </a:xfrm>
            <a:custGeom>
              <a:avLst/>
              <a:gdLst/>
              <a:ahLst/>
              <a:cxnLst/>
              <a:rect l="l" t="t" r="r" b="b"/>
              <a:pathLst>
                <a:path w="3594" h="4522" extrusionOk="0">
                  <a:moveTo>
                    <a:pt x="1048" y="0"/>
                  </a:moveTo>
                  <a:lnTo>
                    <a:pt x="898" y="30"/>
                  </a:lnTo>
                  <a:lnTo>
                    <a:pt x="719" y="90"/>
                  </a:lnTo>
                  <a:lnTo>
                    <a:pt x="539" y="150"/>
                  </a:lnTo>
                  <a:lnTo>
                    <a:pt x="389" y="240"/>
                  </a:lnTo>
                  <a:lnTo>
                    <a:pt x="270" y="360"/>
                  </a:lnTo>
                  <a:lnTo>
                    <a:pt x="150" y="509"/>
                  </a:lnTo>
                  <a:lnTo>
                    <a:pt x="60" y="659"/>
                  </a:lnTo>
                  <a:lnTo>
                    <a:pt x="0" y="809"/>
                  </a:lnTo>
                  <a:lnTo>
                    <a:pt x="0" y="988"/>
                  </a:lnTo>
                  <a:lnTo>
                    <a:pt x="0" y="1168"/>
                  </a:lnTo>
                  <a:lnTo>
                    <a:pt x="60" y="1378"/>
                  </a:lnTo>
                  <a:lnTo>
                    <a:pt x="419" y="2066"/>
                  </a:lnTo>
                  <a:lnTo>
                    <a:pt x="809" y="2725"/>
                  </a:lnTo>
                  <a:lnTo>
                    <a:pt x="1228" y="3384"/>
                  </a:lnTo>
                  <a:lnTo>
                    <a:pt x="1677" y="4013"/>
                  </a:lnTo>
                  <a:lnTo>
                    <a:pt x="1827" y="4192"/>
                  </a:lnTo>
                  <a:lnTo>
                    <a:pt x="1976" y="4312"/>
                  </a:lnTo>
                  <a:lnTo>
                    <a:pt x="2156" y="4402"/>
                  </a:lnTo>
                  <a:lnTo>
                    <a:pt x="2336" y="4492"/>
                  </a:lnTo>
                  <a:lnTo>
                    <a:pt x="2515" y="4522"/>
                  </a:lnTo>
                  <a:lnTo>
                    <a:pt x="2725" y="4522"/>
                  </a:lnTo>
                  <a:lnTo>
                    <a:pt x="2905" y="4462"/>
                  </a:lnTo>
                  <a:lnTo>
                    <a:pt x="3114" y="4372"/>
                  </a:lnTo>
                  <a:lnTo>
                    <a:pt x="3264" y="4252"/>
                  </a:lnTo>
                  <a:lnTo>
                    <a:pt x="3384" y="4102"/>
                  </a:lnTo>
                  <a:lnTo>
                    <a:pt x="3503" y="3923"/>
                  </a:lnTo>
                  <a:lnTo>
                    <a:pt x="3563" y="3743"/>
                  </a:lnTo>
                  <a:lnTo>
                    <a:pt x="3593" y="3534"/>
                  </a:lnTo>
                  <a:lnTo>
                    <a:pt x="3593" y="3324"/>
                  </a:lnTo>
                  <a:lnTo>
                    <a:pt x="3563" y="3144"/>
                  </a:lnTo>
                  <a:lnTo>
                    <a:pt x="3444" y="2965"/>
                  </a:lnTo>
                  <a:lnTo>
                    <a:pt x="2994" y="2336"/>
                  </a:lnTo>
                  <a:lnTo>
                    <a:pt x="2575" y="1737"/>
                  </a:lnTo>
                  <a:lnTo>
                    <a:pt x="2186" y="1078"/>
                  </a:lnTo>
                  <a:lnTo>
                    <a:pt x="1797" y="449"/>
                  </a:lnTo>
                  <a:lnTo>
                    <a:pt x="1677" y="270"/>
                  </a:lnTo>
                  <a:lnTo>
                    <a:pt x="1557" y="150"/>
                  </a:lnTo>
                  <a:lnTo>
                    <a:pt x="1407" y="60"/>
                  </a:lnTo>
                  <a:lnTo>
                    <a:pt x="1228" y="30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5730;p57">
              <a:extLst>
                <a:ext uri="{FF2B5EF4-FFF2-40B4-BE49-F238E27FC236}">
                  <a16:creationId xmlns:a16="http://schemas.microsoft.com/office/drawing/2014/main" id="{4CFD5550-6F27-DD16-A225-71581FB2F99B}"/>
                </a:ext>
              </a:extLst>
            </p:cNvPr>
            <p:cNvSpPr/>
            <p:nvPr/>
          </p:nvSpPr>
          <p:spPr>
            <a:xfrm>
              <a:off x="10706028" y="3242347"/>
              <a:ext cx="30909" cy="21127"/>
            </a:xfrm>
            <a:custGeom>
              <a:avLst/>
              <a:gdLst/>
              <a:ahLst/>
              <a:cxnLst/>
              <a:rect l="l" t="t" r="r" b="b"/>
              <a:pathLst>
                <a:path w="4253" h="2906" extrusionOk="0">
                  <a:moveTo>
                    <a:pt x="3175" y="1"/>
                  </a:moveTo>
                  <a:lnTo>
                    <a:pt x="2965" y="31"/>
                  </a:lnTo>
                  <a:lnTo>
                    <a:pt x="2786" y="91"/>
                  </a:lnTo>
                  <a:lnTo>
                    <a:pt x="2606" y="210"/>
                  </a:lnTo>
                  <a:lnTo>
                    <a:pt x="2157" y="480"/>
                  </a:lnTo>
                  <a:lnTo>
                    <a:pt x="1917" y="630"/>
                  </a:lnTo>
                  <a:lnTo>
                    <a:pt x="1678" y="719"/>
                  </a:lnTo>
                  <a:lnTo>
                    <a:pt x="1438" y="809"/>
                  </a:lnTo>
                  <a:lnTo>
                    <a:pt x="1229" y="839"/>
                  </a:lnTo>
                  <a:lnTo>
                    <a:pt x="749" y="929"/>
                  </a:lnTo>
                  <a:lnTo>
                    <a:pt x="570" y="989"/>
                  </a:lnTo>
                  <a:lnTo>
                    <a:pt x="390" y="1079"/>
                  </a:lnTo>
                  <a:lnTo>
                    <a:pt x="240" y="1228"/>
                  </a:lnTo>
                  <a:lnTo>
                    <a:pt x="151" y="1378"/>
                  </a:lnTo>
                  <a:lnTo>
                    <a:pt x="61" y="1558"/>
                  </a:lnTo>
                  <a:lnTo>
                    <a:pt x="1" y="1737"/>
                  </a:lnTo>
                  <a:lnTo>
                    <a:pt x="1" y="1947"/>
                  </a:lnTo>
                  <a:lnTo>
                    <a:pt x="31" y="2127"/>
                  </a:lnTo>
                  <a:lnTo>
                    <a:pt x="91" y="2306"/>
                  </a:lnTo>
                  <a:lnTo>
                    <a:pt x="151" y="2426"/>
                  </a:lnTo>
                  <a:lnTo>
                    <a:pt x="270" y="2546"/>
                  </a:lnTo>
                  <a:lnTo>
                    <a:pt x="360" y="2666"/>
                  </a:lnTo>
                  <a:lnTo>
                    <a:pt x="510" y="2726"/>
                  </a:lnTo>
                  <a:lnTo>
                    <a:pt x="660" y="2815"/>
                  </a:lnTo>
                  <a:lnTo>
                    <a:pt x="809" y="2845"/>
                  </a:lnTo>
                  <a:lnTo>
                    <a:pt x="959" y="2875"/>
                  </a:lnTo>
                  <a:lnTo>
                    <a:pt x="1169" y="2905"/>
                  </a:lnTo>
                  <a:lnTo>
                    <a:pt x="1348" y="2905"/>
                  </a:lnTo>
                  <a:lnTo>
                    <a:pt x="1738" y="2845"/>
                  </a:lnTo>
                  <a:lnTo>
                    <a:pt x="2127" y="2726"/>
                  </a:lnTo>
                  <a:lnTo>
                    <a:pt x="2486" y="2576"/>
                  </a:lnTo>
                  <a:lnTo>
                    <a:pt x="2875" y="2396"/>
                  </a:lnTo>
                  <a:lnTo>
                    <a:pt x="3205" y="2217"/>
                  </a:lnTo>
                  <a:lnTo>
                    <a:pt x="3864" y="1767"/>
                  </a:lnTo>
                  <a:lnTo>
                    <a:pt x="4013" y="1648"/>
                  </a:lnTo>
                  <a:lnTo>
                    <a:pt x="4133" y="1498"/>
                  </a:lnTo>
                  <a:lnTo>
                    <a:pt x="4193" y="1318"/>
                  </a:lnTo>
                  <a:lnTo>
                    <a:pt x="4253" y="1109"/>
                  </a:lnTo>
                  <a:lnTo>
                    <a:pt x="4253" y="899"/>
                  </a:lnTo>
                  <a:lnTo>
                    <a:pt x="4193" y="719"/>
                  </a:lnTo>
                  <a:lnTo>
                    <a:pt x="4133" y="540"/>
                  </a:lnTo>
                  <a:lnTo>
                    <a:pt x="4043" y="360"/>
                  </a:lnTo>
                  <a:lnTo>
                    <a:pt x="3893" y="210"/>
                  </a:lnTo>
                  <a:lnTo>
                    <a:pt x="3714" y="91"/>
                  </a:lnTo>
                  <a:lnTo>
                    <a:pt x="3534" y="31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5731;p57">
              <a:extLst>
                <a:ext uri="{FF2B5EF4-FFF2-40B4-BE49-F238E27FC236}">
                  <a16:creationId xmlns:a16="http://schemas.microsoft.com/office/drawing/2014/main" id="{88852BF9-E92E-AB62-4304-B2467482F2A1}"/>
                </a:ext>
              </a:extLst>
            </p:cNvPr>
            <p:cNvSpPr/>
            <p:nvPr/>
          </p:nvSpPr>
          <p:spPr>
            <a:xfrm>
              <a:off x="10725616" y="3176838"/>
              <a:ext cx="32653" cy="32664"/>
            </a:xfrm>
            <a:custGeom>
              <a:avLst/>
              <a:gdLst/>
              <a:ahLst/>
              <a:cxnLst/>
              <a:rect l="l" t="t" r="r" b="b"/>
              <a:pathLst>
                <a:path w="4493" h="4493" extrusionOk="0">
                  <a:moveTo>
                    <a:pt x="899" y="1"/>
                  </a:moveTo>
                  <a:lnTo>
                    <a:pt x="749" y="31"/>
                  </a:lnTo>
                  <a:lnTo>
                    <a:pt x="600" y="121"/>
                  </a:lnTo>
                  <a:lnTo>
                    <a:pt x="450" y="210"/>
                  </a:lnTo>
                  <a:lnTo>
                    <a:pt x="330" y="330"/>
                  </a:lnTo>
                  <a:lnTo>
                    <a:pt x="210" y="450"/>
                  </a:lnTo>
                  <a:lnTo>
                    <a:pt x="121" y="600"/>
                  </a:lnTo>
                  <a:lnTo>
                    <a:pt x="61" y="749"/>
                  </a:lnTo>
                  <a:lnTo>
                    <a:pt x="31" y="929"/>
                  </a:lnTo>
                  <a:lnTo>
                    <a:pt x="1" y="1109"/>
                  </a:lnTo>
                  <a:lnTo>
                    <a:pt x="31" y="1258"/>
                  </a:lnTo>
                  <a:lnTo>
                    <a:pt x="121" y="1438"/>
                  </a:lnTo>
                  <a:lnTo>
                    <a:pt x="240" y="1618"/>
                  </a:lnTo>
                  <a:lnTo>
                    <a:pt x="839" y="2276"/>
                  </a:lnTo>
                  <a:lnTo>
                    <a:pt x="1468" y="2935"/>
                  </a:lnTo>
                  <a:lnTo>
                    <a:pt x="2756" y="4193"/>
                  </a:lnTo>
                  <a:lnTo>
                    <a:pt x="2935" y="4343"/>
                  </a:lnTo>
                  <a:lnTo>
                    <a:pt x="3115" y="4462"/>
                  </a:lnTo>
                  <a:lnTo>
                    <a:pt x="3324" y="4492"/>
                  </a:lnTo>
                  <a:lnTo>
                    <a:pt x="3504" y="4492"/>
                  </a:lnTo>
                  <a:lnTo>
                    <a:pt x="3684" y="4462"/>
                  </a:lnTo>
                  <a:lnTo>
                    <a:pt x="3863" y="4402"/>
                  </a:lnTo>
                  <a:lnTo>
                    <a:pt x="4013" y="4283"/>
                  </a:lnTo>
                  <a:lnTo>
                    <a:pt x="4163" y="4163"/>
                  </a:lnTo>
                  <a:lnTo>
                    <a:pt x="4283" y="4013"/>
                  </a:lnTo>
                  <a:lnTo>
                    <a:pt x="4402" y="3863"/>
                  </a:lnTo>
                  <a:lnTo>
                    <a:pt x="4462" y="3684"/>
                  </a:lnTo>
                  <a:lnTo>
                    <a:pt x="4492" y="3504"/>
                  </a:lnTo>
                  <a:lnTo>
                    <a:pt x="4462" y="3295"/>
                  </a:lnTo>
                  <a:lnTo>
                    <a:pt x="4432" y="3115"/>
                  </a:lnTo>
                  <a:lnTo>
                    <a:pt x="4343" y="2905"/>
                  </a:lnTo>
                  <a:lnTo>
                    <a:pt x="4193" y="2726"/>
                  </a:lnTo>
                  <a:lnTo>
                    <a:pt x="2905" y="1438"/>
                  </a:lnTo>
                  <a:lnTo>
                    <a:pt x="2247" y="809"/>
                  </a:lnTo>
                  <a:lnTo>
                    <a:pt x="1588" y="210"/>
                  </a:lnTo>
                  <a:lnTo>
                    <a:pt x="1408" y="91"/>
                  </a:lnTo>
                  <a:lnTo>
                    <a:pt x="1258" y="31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5732;p57">
              <a:extLst>
                <a:ext uri="{FF2B5EF4-FFF2-40B4-BE49-F238E27FC236}">
                  <a16:creationId xmlns:a16="http://schemas.microsoft.com/office/drawing/2014/main" id="{78ECDE3F-86F3-8C87-4F60-00D68434BBBC}"/>
                </a:ext>
              </a:extLst>
            </p:cNvPr>
            <p:cNvSpPr/>
            <p:nvPr/>
          </p:nvSpPr>
          <p:spPr>
            <a:xfrm>
              <a:off x="10780026" y="3134834"/>
              <a:ext cx="15458" cy="20254"/>
            </a:xfrm>
            <a:custGeom>
              <a:avLst/>
              <a:gdLst/>
              <a:ahLst/>
              <a:cxnLst/>
              <a:rect l="l" t="t" r="r" b="b"/>
              <a:pathLst>
                <a:path w="2127" h="2786" extrusionOk="0">
                  <a:moveTo>
                    <a:pt x="869" y="1"/>
                  </a:moveTo>
                  <a:lnTo>
                    <a:pt x="719" y="31"/>
                  </a:lnTo>
                  <a:lnTo>
                    <a:pt x="599" y="61"/>
                  </a:lnTo>
                  <a:lnTo>
                    <a:pt x="450" y="150"/>
                  </a:lnTo>
                  <a:lnTo>
                    <a:pt x="330" y="240"/>
                  </a:lnTo>
                  <a:lnTo>
                    <a:pt x="210" y="330"/>
                  </a:lnTo>
                  <a:lnTo>
                    <a:pt x="120" y="450"/>
                  </a:lnTo>
                  <a:lnTo>
                    <a:pt x="60" y="600"/>
                  </a:lnTo>
                  <a:lnTo>
                    <a:pt x="31" y="749"/>
                  </a:lnTo>
                  <a:lnTo>
                    <a:pt x="1" y="1139"/>
                  </a:lnTo>
                  <a:lnTo>
                    <a:pt x="1" y="1318"/>
                  </a:lnTo>
                  <a:lnTo>
                    <a:pt x="31" y="1498"/>
                  </a:lnTo>
                  <a:lnTo>
                    <a:pt x="90" y="1797"/>
                  </a:lnTo>
                  <a:lnTo>
                    <a:pt x="180" y="2067"/>
                  </a:lnTo>
                  <a:lnTo>
                    <a:pt x="330" y="2306"/>
                  </a:lnTo>
                  <a:lnTo>
                    <a:pt x="510" y="2546"/>
                  </a:lnTo>
                  <a:lnTo>
                    <a:pt x="659" y="2666"/>
                  </a:lnTo>
                  <a:lnTo>
                    <a:pt x="839" y="2755"/>
                  </a:lnTo>
                  <a:lnTo>
                    <a:pt x="1019" y="2785"/>
                  </a:lnTo>
                  <a:lnTo>
                    <a:pt x="1198" y="2785"/>
                  </a:lnTo>
                  <a:lnTo>
                    <a:pt x="1408" y="2755"/>
                  </a:lnTo>
                  <a:lnTo>
                    <a:pt x="1588" y="2696"/>
                  </a:lnTo>
                  <a:lnTo>
                    <a:pt x="1737" y="2576"/>
                  </a:lnTo>
                  <a:lnTo>
                    <a:pt x="1887" y="2456"/>
                  </a:lnTo>
                  <a:lnTo>
                    <a:pt x="1977" y="2336"/>
                  </a:lnTo>
                  <a:lnTo>
                    <a:pt x="2067" y="2187"/>
                  </a:lnTo>
                  <a:lnTo>
                    <a:pt x="2097" y="2007"/>
                  </a:lnTo>
                  <a:lnTo>
                    <a:pt x="2127" y="1857"/>
                  </a:lnTo>
                  <a:lnTo>
                    <a:pt x="2097" y="1707"/>
                  </a:lnTo>
                  <a:lnTo>
                    <a:pt x="2067" y="1558"/>
                  </a:lnTo>
                  <a:lnTo>
                    <a:pt x="2007" y="1408"/>
                  </a:lnTo>
                  <a:lnTo>
                    <a:pt x="1917" y="1258"/>
                  </a:lnTo>
                  <a:lnTo>
                    <a:pt x="1917" y="1228"/>
                  </a:lnTo>
                  <a:lnTo>
                    <a:pt x="1917" y="1198"/>
                  </a:lnTo>
                  <a:lnTo>
                    <a:pt x="1857" y="869"/>
                  </a:lnTo>
                  <a:lnTo>
                    <a:pt x="1827" y="689"/>
                  </a:lnTo>
                  <a:lnTo>
                    <a:pt x="1767" y="510"/>
                  </a:lnTo>
                  <a:lnTo>
                    <a:pt x="1677" y="360"/>
                  </a:lnTo>
                  <a:lnTo>
                    <a:pt x="1558" y="240"/>
                  </a:lnTo>
                  <a:lnTo>
                    <a:pt x="1408" y="120"/>
                  </a:lnTo>
                  <a:lnTo>
                    <a:pt x="1228" y="31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5733;p57">
              <a:extLst>
                <a:ext uri="{FF2B5EF4-FFF2-40B4-BE49-F238E27FC236}">
                  <a16:creationId xmlns:a16="http://schemas.microsoft.com/office/drawing/2014/main" id="{9981A1A9-6239-C9EE-21DF-ADC2BBBE8E9E}"/>
                </a:ext>
              </a:extLst>
            </p:cNvPr>
            <p:cNvSpPr/>
            <p:nvPr/>
          </p:nvSpPr>
          <p:spPr>
            <a:xfrm>
              <a:off x="10884275" y="3083905"/>
              <a:ext cx="17413" cy="18953"/>
            </a:xfrm>
            <a:custGeom>
              <a:avLst/>
              <a:gdLst/>
              <a:ahLst/>
              <a:cxnLst/>
              <a:rect l="l" t="t" r="r" b="b"/>
              <a:pathLst>
                <a:path w="2396" h="2607" extrusionOk="0">
                  <a:moveTo>
                    <a:pt x="1468" y="1"/>
                  </a:moveTo>
                  <a:lnTo>
                    <a:pt x="1318" y="31"/>
                  </a:lnTo>
                  <a:lnTo>
                    <a:pt x="1168" y="61"/>
                  </a:lnTo>
                  <a:lnTo>
                    <a:pt x="1049" y="121"/>
                  </a:lnTo>
                  <a:lnTo>
                    <a:pt x="779" y="300"/>
                  </a:lnTo>
                  <a:lnTo>
                    <a:pt x="629" y="420"/>
                  </a:lnTo>
                  <a:lnTo>
                    <a:pt x="539" y="570"/>
                  </a:lnTo>
                  <a:lnTo>
                    <a:pt x="330" y="899"/>
                  </a:lnTo>
                  <a:lnTo>
                    <a:pt x="300" y="929"/>
                  </a:lnTo>
                  <a:lnTo>
                    <a:pt x="180" y="1079"/>
                  </a:lnTo>
                  <a:lnTo>
                    <a:pt x="90" y="1259"/>
                  </a:lnTo>
                  <a:lnTo>
                    <a:pt x="30" y="1438"/>
                  </a:lnTo>
                  <a:lnTo>
                    <a:pt x="1" y="1648"/>
                  </a:lnTo>
                  <a:lnTo>
                    <a:pt x="30" y="1828"/>
                  </a:lnTo>
                  <a:lnTo>
                    <a:pt x="90" y="2007"/>
                  </a:lnTo>
                  <a:lnTo>
                    <a:pt x="180" y="2187"/>
                  </a:lnTo>
                  <a:lnTo>
                    <a:pt x="300" y="2337"/>
                  </a:lnTo>
                  <a:lnTo>
                    <a:pt x="450" y="2456"/>
                  </a:lnTo>
                  <a:lnTo>
                    <a:pt x="629" y="2546"/>
                  </a:lnTo>
                  <a:lnTo>
                    <a:pt x="809" y="2606"/>
                  </a:lnTo>
                  <a:lnTo>
                    <a:pt x="1198" y="2606"/>
                  </a:lnTo>
                  <a:lnTo>
                    <a:pt x="1408" y="2546"/>
                  </a:lnTo>
                  <a:lnTo>
                    <a:pt x="1558" y="2456"/>
                  </a:lnTo>
                  <a:lnTo>
                    <a:pt x="1707" y="2307"/>
                  </a:lnTo>
                  <a:lnTo>
                    <a:pt x="1917" y="2067"/>
                  </a:lnTo>
                  <a:lnTo>
                    <a:pt x="2007" y="1917"/>
                  </a:lnTo>
                  <a:lnTo>
                    <a:pt x="2067" y="1798"/>
                  </a:lnTo>
                  <a:lnTo>
                    <a:pt x="2156" y="1588"/>
                  </a:lnTo>
                  <a:lnTo>
                    <a:pt x="2276" y="1408"/>
                  </a:lnTo>
                  <a:lnTo>
                    <a:pt x="2366" y="1259"/>
                  </a:lnTo>
                  <a:lnTo>
                    <a:pt x="2396" y="1049"/>
                  </a:lnTo>
                  <a:lnTo>
                    <a:pt x="2396" y="869"/>
                  </a:lnTo>
                  <a:lnTo>
                    <a:pt x="2366" y="690"/>
                  </a:lnTo>
                  <a:lnTo>
                    <a:pt x="2306" y="540"/>
                  </a:lnTo>
                  <a:lnTo>
                    <a:pt x="2186" y="360"/>
                  </a:lnTo>
                  <a:lnTo>
                    <a:pt x="2067" y="241"/>
                  </a:lnTo>
                  <a:lnTo>
                    <a:pt x="1917" y="121"/>
                  </a:lnTo>
                  <a:lnTo>
                    <a:pt x="1767" y="61"/>
                  </a:lnTo>
                  <a:lnTo>
                    <a:pt x="1617" y="31"/>
                  </a:lnTo>
                  <a:lnTo>
                    <a:pt x="14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5734;p57">
              <a:extLst>
                <a:ext uri="{FF2B5EF4-FFF2-40B4-BE49-F238E27FC236}">
                  <a16:creationId xmlns:a16="http://schemas.microsoft.com/office/drawing/2014/main" id="{35F5927B-F393-B16D-6A42-1CC38103704F}"/>
                </a:ext>
              </a:extLst>
            </p:cNvPr>
            <p:cNvSpPr/>
            <p:nvPr/>
          </p:nvSpPr>
          <p:spPr>
            <a:xfrm>
              <a:off x="10964800" y="3089130"/>
              <a:ext cx="29819" cy="21774"/>
            </a:xfrm>
            <a:custGeom>
              <a:avLst/>
              <a:gdLst/>
              <a:ahLst/>
              <a:cxnLst/>
              <a:rect l="l" t="t" r="r" b="b"/>
              <a:pathLst>
                <a:path w="4103" h="2995" extrusionOk="0">
                  <a:moveTo>
                    <a:pt x="2965" y="1"/>
                  </a:moveTo>
                  <a:lnTo>
                    <a:pt x="2636" y="60"/>
                  </a:lnTo>
                  <a:lnTo>
                    <a:pt x="2306" y="180"/>
                  </a:lnTo>
                  <a:lnTo>
                    <a:pt x="1977" y="300"/>
                  </a:lnTo>
                  <a:lnTo>
                    <a:pt x="1647" y="480"/>
                  </a:lnTo>
                  <a:lnTo>
                    <a:pt x="1049" y="839"/>
                  </a:lnTo>
                  <a:lnTo>
                    <a:pt x="480" y="1198"/>
                  </a:lnTo>
                  <a:lnTo>
                    <a:pt x="330" y="1318"/>
                  </a:lnTo>
                  <a:lnTo>
                    <a:pt x="210" y="1468"/>
                  </a:lnTo>
                  <a:lnTo>
                    <a:pt x="90" y="1618"/>
                  </a:lnTo>
                  <a:lnTo>
                    <a:pt x="31" y="1797"/>
                  </a:lnTo>
                  <a:lnTo>
                    <a:pt x="1" y="1977"/>
                  </a:lnTo>
                  <a:lnTo>
                    <a:pt x="1" y="2157"/>
                  </a:lnTo>
                  <a:lnTo>
                    <a:pt x="60" y="2336"/>
                  </a:lnTo>
                  <a:lnTo>
                    <a:pt x="120" y="2516"/>
                  </a:lnTo>
                  <a:lnTo>
                    <a:pt x="240" y="2666"/>
                  </a:lnTo>
                  <a:lnTo>
                    <a:pt x="390" y="2785"/>
                  </a:lnTo>
                  <a:lnTo>
                    <a:pt x="540" y="2875"/>
                  </a:lnTo>
                  <a:lnTo>
                    <a:pt x="719" y="2965"/>
                  </a:lnTo>
                  <a:lnTo>
                    <a:pt x="899" y="2995"/>
                  </a:lnTo>
                  <a:lnTo>
                    <a:pt x="1079" y="2995"/>
                  </a:lnTo>
                  <a:lnTo>
                    <a:pt x="1258" y="2935"/>
                  </a:lnTo>
                  <a:lnTo>
                    <a:pt x="1438" y="2845"/>
                  </a:lnTo>
                  <a:lnTo>
                    <a:pt x="1917" y="2546"/>
                  </a:lnTo>
                  <a:lnTo>
                    <a:pt x="2426" y="2276"/>
                  </a:lnTo>
                  <a:lnTo>
                    <a:pt x="2905" y="2037"/>
                  </a:lnTo>
                  <a:lnTo>
                    <a:pt x="3444" y="1797"/>
                  </a:lnTo>
                  <a:lnTo>
                    <a:pt x="3654" y="1707"/>
                  </a:lnTo>
                  <a:lnTo>
                    <a:pt x="3803" y="1588"/>
                  </a:lnTo>
                  <a:lnTo>
                    <a:pt x="3923" y="1468"/>
                  </a:lnTo>
                  <a:lnTo>
                    <a:pt x="4013" y="1318"/>
                  </a:lnTo>
                  <a:lnTo>
                    <a:pt x="4073" y="1168"/>
                  </a:lnTo>
                  <a:lnTo>
                    <a:pt x="4103" y="989"/>
                  </a:lnTo>
                  <a:lnTo>
                    <a:pt x="4103" y="839"/>
                  </a:lnTo>
                  <a:lnTo>
                    <a:pt x="4073" y="659"/>
                  </a:lnTo>
                  <a:lnTo>
                    <a:pt x="4013" y="510"/>
                  </a:lnTo>
                  <a:lnTo>
                    <a:pt x="3953" y="390"/>
                  </a:lnTo>
                  <a:lnTo>
                    <a:pt x="3833" y="240"/>
                  </a:lnTo>
                  <a:lnTo>
                    <a:pt x="3714" y="150"/>
                  </a:lnTo>
                  <a:lnTo>
                    <a:pt x="3564" y="60"/>
                  </a:lnTo>
                  <a:lnTo>
                    <a:pt x="33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5735;p57">
              <a:extLst>
                <a:ext uri="{FF2B5EF4-FFF2-40B4-BE49-F238E27FC236}">
                  <a16:creationId xmlns:a16="http://schemas.microsoft.com/office/drawing/2014/main" id="{51755692-5DB3-A68C-756C-3B601FD5880A}"/>
                </a:ext>
              </a:extLst>
            </p:cNvPr>
            <p:cNvSpPr/>
            <p:nvPr/>
          </p:nvSpPr>
          <p:spPr>
            <a:xfrm>
              <a:off x="10925406" y="3082167"/>
              <a:ext cx="17638" cy="22428"/>
            </a:xfrm>
            <a:custGeom>
              <a:avLst/>
              <a:gdLst/>
              <a:ahLst/>
              <a:cxnLst/>
              <a:rect l="l" t="t" r="r" b="b"/>
              <a:pathLst>
                <a:path w="2427" h="3085" extrusionOk="0">
                  <a:moveTo>
                    <a:pt x="869" y="0"/>
                  </a:moveTo>
                  <a:lnTo>
                    <a:pt x="690" y="30"/>
                  </a:lnTo>
                  <a:lnTo>
                    <a:pt x="510" y="90"/>
                  </a:lnTo>
                  <a:lnTo>
                    <a:pt x="330" y="210"/>
                  </a:lnTo>
                  <a:lnTo>
                    <a:pt x="210" y="360"/>
                  </a:lnTo>
                  <a:lnTo>
                    <a:pt x="121" y="509"/>
                  </a:lnTo>
                  <a:lnTo>
                    <a:pt x="31" y="659"/>
                  </a:lnTo>
                  <a:lnTo>
                    <a:pt x="1" y="839"/>
                  </a:lnTo>
                  <a:lnTo>
                    <a:pt x="1" y="1018"/>
                  </a:lnTo>
                  <a:lnTo>
                    <a:pt x="31" y="1198"/>
                  </a:lnTo>
                  <a:lnTo>
                    <a:pt x="91" y="1378"/>
                  </a:lnTo>
                  <a:lnTo>
                    <a:pt x="180" y="1557"/>
                  </a:lnTo>
                  <a:lnTo>
                    <a:pt x="360" y="2096"/>
                  </a:lnTo>
                  <a:lnTo>
                    <a:pt x="480" y="2456"/>
                  </a:lnTo>
                  <a:lnTo>
                    <a:pt x="600" y="2635"/>
                  </a:lnTo>
                  <a:lnTo>
                    <a:pt x="719" y="2785"/>
                  </a:lnTo>
                  <a:lnTo>
                    <a:pt x="869" y="2905"/>
                  </a:lnTo>
                  <a:lnTo>
                    <a:pt x="1049" y="2995"/>
                  </a:lnTo>
                  <a:lnTo>
                    <a:pt x="1228" y="3055"/>
                  </a:lnTo>
                  <a:lnTo>
                    <a:pt x="1408" y="3085"/>
                  </a:lnTo>
                  <a:lnTo>
                    <a:pt x="1588" y="3085"/>
                  </a:lnTo>
                  <a:lnTo>
                    <a:pt x="1797" y="3025"/>
                  </a:lnTo>
                  <a:lnTo>
                    <a:pt x="1977" y="2935"/>
                  </a:lnTo>
                  <a:lnTo>
                    <a:pt x="2127" y="2815"/>
                  </a:lnTo>
                  <a:lnTo>
                    <a:pt x="2247" y="2635"/>
                  </a:lnTo>
                  <a:lnTo>
                    <a:pt x="2336" y="2486"/>
                  </a:lnTo>
                  <a:lnTo>
                    <a:pt x="2396" y="2306"/>
                  </a:lnTo>
                  <a:lnTo>
                    <a:pt x="2426" y="2096"/>
                  </a:lnTo>
                  <a:lnTo>
                    <a:pt x="2426" y="1917"/>
                  </a:lnTo>
                  <a:lnTo>
                    <a:pt x="2366" y="1707"/>
                  </a:lnTo>
                  <a:lnTo>
                    <a:pt x="2187" y="1318"/>
                  </a:lnTo>
                  <a:lnTo>
                    <a:pt x="2097" y="1018"/>
                  </a:lnTo>
                  <a:lnTo>
                    <a:pt x="2037" y="809"/>
                  </a:lnTo>
                  <a:lnTo>
                    <a:pt x="1947" y="659"/>
                  </a:lnTo>
                  <a:lnTo>
                    <a:pt x="1857" y="480"/>
                  </a:lnTo>
                  <a:lnTo>
                    <a:pt x="1708" y="330"/>
                  </a:lnTo>
                  <a:lnTo>
                    <a:pt x="1558" y="210"/>
                  </a:lnTo>
                  <a:lnTo>
                    <a:pt x="1408" y="90"/>
                  </a:lnTo>
                  <a:lnTo>
                    <a:pt x="1228" y="30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5736;p57">
              <a:extLst>
                <a:ext uri="{FF2B5EF4-FFF2-40B4-BE49-F238E27FC236}">
                  <a16:creationId xmlns:a16="http://schemas.microsoft.com/office/drawing/2014/main" id="{5F3F8167-8964-51E9-7A3C-32F83A707499}"/>
                </a:ext>
              </a:extLst>
            </p:cNvPr>
            <p:cNvSpPr/>
            <p:nvPr/>
          </p:nvSpPr>
          <p:spPr>
            <a:xfrm>
              <a:off x="11035099" y="3008823"/>
              <a:ext cx="144282" cy="110809"/>
            </a:xfrm>
            <a:custGeom>
              <a:avLst/>
              <a:gdLst/>
              <a:ahLst/>
              <a:cxnLst/>
              <a:rect l="l" t="t" r="r" b="b"/>
              <a:pathLst>
                <a:path w="19853" h="15242" extrusionOk="0">
                  <a:moveTo>
                    <a:pt x="749" y="0"/>
                  </a:moveTo>
                  <a:lnTo>
                    <a:pt x="569" y="60"/>
                  </a:lnTo>
                  <a:lnTo>
                    <a:pt x="420" y="150"/>
                  </a:lnTo>
                  <a:lnTo>
                    <a:pt x="270" y="270"/>
                  </a:lnTo>
                  <a:lnTo>
                    <a:pt x="180" y="420"/>
                  </a:lnTo>
                  <a:lnTo>
                    <a:pt x="90" y="569"/>
                  </a:lnTo>
                  <a:lnTo>
                    <a:pt x="30" y="719"/>
                  </a:lnTo>
                  <a:lnTo>
                    <a:pt x="0" y="899"/>
                  </a:lnTo>
                  <a:lnTo>
                    <a:pt x="0" y="1078"/>
                  </a:lnTo>
                  <a:lnTo>
                    <a:pt x="30" y="1258"/>
                  </a:lnTo>
                  <a:lnTo>
                    <a:pt x="90" y="1408"/>
                  </a:lnTo>
                  <a:lnTo>
                    <a:pt x="210" y="1558"/>
                  </a:lnTo>
                  <a:lnTo>
                    <a:pt x="330" y="1677"/>
                  </a:lnTo>
                  <a:lnTo>
                    <a:pt x="509" y="1797"/>
                  </a:lnTo>
                  <a:lnTo>
                    <a:pt x="689" y="1857"/>
                  </a:lnTo>
                  <a:lnTo>
                    <a:pt x="2007" y="2216"/>
                  </a:lnTo>
                  <a:lnTo>
                    <a:pt x="3324" y="2636"/>
                  </a:lnTo>
                  <a:lnTo>
                    <a:pt x="4612" y="3115"/>
                  </a:lnTo>
                  <a:lnTo>
                    <a:pt x="5869" y="3654"/>
                  </a:lnTo>
                  <a:lnTo>
                    <a:pt x="7127" y="4223"/>
                  </a:lnTo>
                  <a:lnTo>
                    <a:pt x="8325" y="4851"/>
                  </a:lnTo>
                  <a:lnTo>
                    <a:pt x="9522" y="5540"/>
                  </a:lnTo>
                  <a:lnTo>
                    <a:pt x="10690" y="6259"/>
                  </a:lnTo>
                  <a:lnTo>
                    <a:pt x="11828" y="7037"/>
                  </a:lnTo>
                  <a:lnTo>
                    <a:pt x="12966" y="7876"/>
                  </a:lnTo>
                  <a:lnTo>
                    <a:pt x="13505" y="8325"/>
                  </a:lnTo>
                  <a:lnTo>
                    <a:pt x="14074" y="8774"/>
                  </a:lnTo>
                  <a:lnTo>
                    <a:pt x="14583" y="9253"/>
                  </a:lnTo>
                  <a:lnTo>
                    <a:pt x="15092" y="9762"/>
                  </a:lnTo>
                  <a:lnTo>
                    <a:pt x="15571" y="10271"/>
                  </a:lnTo>
                  <a:lnTo>
                    <a:pt x="16020" y="10810"/>
                  </a:lnTo>
                  <a:lnTo>
                    <a:pt x="16469" y="11379"/>
                  </a:lnTo>
                  <a:lnTo>
                    <a:pt x="16858" y="11948"/>
                  </a:lnTo>
                  <a:lnTo>
                    <a:pt x="17188" y="12577"/>
                  </a:lnTo>
                  <a:lnTo>
                    <a:pt x="17517" y="13206"/>
                  </a:lnTo>
                  <a:lnTo>
                    <a:pt x="17757" y="13834"/>
                  </a:lnTo>
                  <a:lnTo>
                    <a:pt x="17966" y="14523"/>
                  </a:lnTo>
                  <a:lnTo>
                    <a:pt x="18056" y="14703"/>
                  </a:lnTo>
                  <a:lnTo>
                    <a:pt x="18146" y="14882"/>
                  </a:lnTo>
                  <a:lnTo>
                    <a:pt x="18296" y="15002"/>
                  </a:lnTo>
                  <a:lnTo>
                    <a:pt x="18445" y="15122"/>
                  </a:lnTo>
                  <a:lnTo>
                    <a:pt x="18595" y="15182"/>
                  </a:lnTo>
                  <a:lnTo>
                    <a:pt x="18775" y="15242"/>
                  </a:lnTo>
                  <a:lnTo>
                    <a:pt x="18954" y="15242"/>
                  </a:lnTo>
                  <a:lnTo>
                    <a:pt x="19134" y="15212"/>
                  </a:lnTo>
                  <a:lnTo>
                    <a:pt x="19314" y="15182"/>
                  </a:lnTo>
                  <a:lnTo>
                    <a:pt x="19464" y="15092"/>
                  </a:lnTo>
                  <a:lnTo>
                    <a:pt x="19613" y="15002"/>
                  </a:lnTo>
                  <a:lnTo>
                    <a:pt x="19703" y="14882"/>
                  </a:lnTo>
                  <a:lnTo>
                    <a:pt x="19793" y="14733"/>
                  </a:lnTo>
                  <a:lnTo>
                    <a:pt x="19853" y="14583"/>
                  </a:lnTo>
                  <a:lnTo>
                    <a:pt x="19853" y="14373"/>
                  </a:lnTo>
                  <a:lnTo>
                    <a:pt x="19823" y="14164"/>
                  </a:lnTo>
                  <a:lnTo>
                    <a:pt x="19613" y="13445"/>
                  </a:lnTo>
                  <a:lnTo>
                    <a:pt x="19374" y="12756"/>
                  </a:lnTo>
                  <a:lnTo>
                    <a:pt x="19074" y="12068"/>
                  </a:lnTo>
                  <a:lnTo>
                    <a:pt x="18715" y="11439"/>
                  </a:lnTo>
                  <a:lnTo>
                    <a:pt x="18326" y="10810"/>
                  </a:lnTo>
                  <a:lnTo>
                    <a:pt x="17936" y="10181"/>
                  </a:lnTo>
                  <a:lnTo>
                    <a:pt x="17487" y="9582"/>
                  </a:lnTo>
                  <a:lnTo>
                    <a:pt x="17008" y="9013"/>
                  </a:lnTo>
                  <a:lnTo>
                    <a:pt x="16499" y="8474"/>
                  </a:lnTo>
                  <a:lnTo>
                    <a:pt x="15960" y="7935"/>
                  </a:lnTo>
                  <a:lnTo>
                    <a:pt x="15421" y="7426"/>
                  </a:lnTo>
                  <a:lnTo>
                    <a:pt x="14852" y="6947"/>
                  </a:lnTo>
                  <a:lnTo>
                    <a:pt x="14283" y="6468"/>
                  </a:lnTo>
                  <a:lnTo>
                    <a:pt x="13714" y="6019"/>
                  </a:lnTo>
                  <a:lnTo>
                    <a:pt x="13116" y="5570"/>
                  </a:lnTo>
                  <a:lnTo>
                    <a:pt x="12487" y="5151"/>
                  </a:lnTo>
                  <a:lnTo>
                    <a:pt x="11199" y="4312"/>
                  </a:lnTo>
                  <a:lnTo>
                    <a:pt x="9852" y="3504"/>
                  </a:lnTo>
                  <a:lnTo>
                    <a:pt x="8474" y="2755"/>
                  </a:lnTo>
                  <a:lnTo>
                    <a:pt x="7067" y="2067"/>
                  </a:lnTo>
                  <a:lnTo>
                    <a:pt x="6348" y="1737"/>
                  </a:lnTo>
                  <a:lnTo>
                    <a:pt x="5600" y="1438"/>
                  </a:lnTo>
                  <a:lnTo>
                    <a:pt x="4881" y="1168"/>
                  </a:lnTo>
                  <a:lnTo>
                    <a:pt x="4162" y="899"/>
                  </a:lnTo>
                  <a:lnTo>
                    <a:pt x="3414" y="659"/>
                  </a:lnTo>
                  <a:lnTo>
                    <a:pt x="2665" y="420"/>
                  </a:lnTo>
                  <a:lnTo>
                    <a:pt x="1917" y="210"/>
                  </a:lnTo>
                  <a:lnTo>
                    <a:pt x="1138" y="30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5737;p57">
              <a:extLst>
                <a:ext uri="{FF2B5EF4-FFF2-40B4-BE49-F238E27FC236}">
                  <a16:creationId xmlns:a16="http://schemas.microsoft.com/office/drawing/2014/main" id="{AC7CA68D-32DE-F60E-A465-507A045CE65A}"/>
                </a:ext>
              </a:extLst>
            </p:cNvPr>
            <p:cNvSpPr/>
            <p:nvPr/>
          </p:nvSpPr>
          <p:spPr>
            <a:xfrm>
              <a:off x="11094946" y="2983361"/>
              <a:ext cx="69644" cy="55296"/>
            </a:xfrm>
            <a:custGeom>
              <a:avLst/>
              <a:gdLst/>
              <a:ahLst/>
              <a:cxnLst/>
              <a:rect l="l" t="t" r="r" b="b"/>
              <a:pathLst>
                <a:path w="9583" h="7606" extrusionOk="0">
                  <a:moveTo>
                    <a:pt x="749" y="0"/>
                  </a:moveTo>
                  <a:lnTo>
                    <a:pt x="570" y="30"/>
                  </a:lnTo>
                  <a:lnTo>
                    <a:pt x="420" y="90"/>
                  </a:lnTo>
                  <a:lnTo>
                    <a:pt x="300" y="180"/>
                  </a:lnTo>
                  <a:lnTo>
                    <a:pt x="180" y="300"/>
                  </a:lnTo>
                  <a:lnTo>
                    <a:pt x="91" y="449"/>
                  </a:lnTo>
                  <a:lnTo>
                    <a:pt x="31" y="599"/>
                  </a:lnTo>
                  <a:lnTo>
                    <a:pt x="1" y="779"/>
                  </a:lnTo>
                  <a:lnTo>
                    <a:pt x="1" y="958"/>
                  </a:lnTo>
                  <a:lnTo>
                    <a:pt x="1" y="1138"/>
                  </a:lnTo>
                  <a:lnTo>
                    <a:pt x="61" y="1318"/>
                  </a:lnTo>
                  <a:lnTo>
                    <a:pt x="121" y="1467"/>
                  </a:lnTo>
                  <a:lnTo>
                    <a:pt x="240" y="1617"/>
                  </a:lnTo>
                  <a:lnTo>
                    <a:pt x="390" y="1767"/>
                  </a:lnTo>
                  <a:lnTo>
                    <a:pt x="570" y="1857"/>
                  </a:lnTo>
                  <a:lnTo>
                    <a:pt x="1079" y="2126"/>
                  </a:lnTo>
                  <a:lnTo>
                    <a:pt x="1588" y="2396"/>
                  </a:lnTo>
                  <a:lnTo>
                    <a:pt x="2576" y="2965"/>
                  </a:lnTo>
                  <a:lnTo>
                    <a:pt x="3534" y="3593"/>
                  </a:lnTo>
                  <a:lnTo>
                    <a:pt x="4462" y="4252"/>
                  </a:lnTo>
                  <a:lnTo>
                    <a:pt x="5361" y="4971"/>
                  </a:lnTo>
                  <a:lnTo>
                    <a:pt x="6229" y="5719"/>
                  </a:lnTo>
                  <a:lnTo>
                    <a:pt x="7067" y="6498"/>
                  </a:lnTo>
                  <a:lnTo>
                    <a:pt x="7906" y="7306"/>
                  </a:lnTo>
                  <a:lnTo>
                    <a:pt x="8085" y="7456"/>
                  </a:lnTo>
                  <a:lnTo>
                    <a:pt x="8235" y="7546"/>
                  </a:lnTo>
                  <a:lnTo>
                    <a:pt x="8415" y="7576"/>
                  </a:lnTo>
                  <a:lnTo>
                    <a:pt x="8594" y="7606"/>
                  </a:lnTo>
                  <a:lnTo>
                    <a:pt x="8774" y="7576"/>
                  </a:lnTo>
                  <a:lnTo>
                    <a:pt x="8954" y="7516"/>
                  </a:lnTo>
                  <a:lnTo>
                    <a:pt x="9104" y="7456"/>
                  </a:lnTo>
                  <a:lnTo>
                    <a:pt x="9253" y="7336"/>
                  </a:lnTo>
                  <a:lnTo>
                    <a:pt x="9373" y="7216"/>
                  </a:lnTo>
                  <a:lnTo>
                    <a:pt x="9463" y="7097"/>
                  </a:lnTo>
                  <a:lnTo>
                    <a:pt x="9523" y="6947"/>
                  </a:lnTo>
                  <a:lnTo>
                    <a:pt x="9583" y="6797"/>
                  </a:lnTo>
                  <a:lnTo>
                    <a:pt x="9583" y="6618"/>
                  </a:lnTo>
                  <a:lnTo>
                    <a:pt x="9523" y="6468"/>
                  </a:lnTo>
                  <a:lnTo>
                    <a:pt x="9463" y="6288"/>
                  </a:lnTo>
                  <a:lnTo>
                    <a:pt x="9313" y="6139"/>
                  </a:lnTo>
                  <a:lnTo>
                    <a:pt x="8385" y="5240"/>
                  </a:lnTo>
                  <a:lnTo>
                    <a:pt x="7457" y="4372"/>
                  </a:lnTo>
                  <a:lnTo>
                    <a:pt x="6498" y="3533"/>
                  </a:lnTo>
                  <a:lnTo>
                    <a:pt x="5480" y="2755"/>
                  </a:lnTo>
                  <a:lnTo>
                    <a:pt x="4462" y="2006"/>
                  </a:lnTo>
                  <a:lnTo>
                    <a:pt x="3414" y="1318"/>
                  </a:lnTo>
                  <a:lnTo>
                    <a:pt x="2845" y="988"/>
                  </a:lnTo>
                  <a:lnTo>
                    <a:pt x="2306" y="659"/>
                  </a:lnTo>
                  <a:lnTo>
                    <a:pt x="1708" y="389"/>
                  </a:lnTo>
                  <a:lnTo>
                    <a:pt x="1139" y="90"/>
                  </a:lnTo>
                  <a:lnTo>
                    <a:pt x="929" y="3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oogle Shape;5688;p57">
            <a:extLst>
              <a:ext uri="{FF2B5EF4-FFF2-40B4-BE49-F238E27FC236}">
                <a16:creationId xmlns:a16="http://schemas.microsoft.com/office/drawing/2014/main" id="{C77B58E0-86FA-2BC0-C19D-C44272D070FD}"/>
              </a:ext>
            </a:extLst>
          </p:cNvPr>
          <p:cNvGrpSpPr/>
          <p:nvPr/>
        </p:nvGrpSpPr>
        <p:grpSpPr>
          <a:xfrm rot="11289576">
            <a:off x="1276921" y="2596991"/>
            <a:ext cx="497952" cy="641508"/>
            <a:chOff x="10776463" y="2369937"/>
            <a:chExt cx="497952" cy="641508"/>
          </a:xfrm>
        </p:grpSpPr>
        <p:sp>
          <p:nvSpPr>
            <p:cNvPr id="35" name="Google Shape;5689;p57">
              <a:extLst>
                <a:ext uri="{FF2B5EF4-FFF2-40B4-BE49-F238E27FC236}">
                  <a16:creationId xmlns:a16="http://schemas.microsoft.com/office/drawing/2014/main" id="{8E89F10C-2746-B01F-6372-E7F13DFBB630}"/>
                </a:ext>
              </a:extLst>
            </p:cNvPr>
            <p:cNvSpPr/>
            <p:nvPr/>
          </p:nvSpPr>
          <p:spPr>
            <a:xfrm>
              <a:off x="10976253" y="2579737"/>
              <a:ext cx="202603" cy="304555"/>
            </a:xfrm>
            <a:custGeom>
              <a:avLst/>
              <a:gdLst/>
              <a:ahLst/>
              <a:cxnLst/>
              <a:rect l="l" t="t" r="r" b="b"/>
              <a:pathLst>
                <a:path w="27878" h="41892" extrusionOk="0">
                  <a:moveTo>
                    <a:pt x="27339" y="1"/>
                  </a:moveTo>
                  <a:lnTo>
                    <a:pt x="24614" y="989"/>
                  </a:lnTo>
                  <a:lnTo>
                    <a:pt x="24554" y="1168"/>
                  </a:lnTo>
                  <a:lnTo>
                    <a:pt x="24404" y="1558"/>
                  </a:lnTo>
                  <a:lnTo>
                    <a:pt x="24165" y="2156"/>
                  </a:lnTo>
                  <a:lnTo>
                    <a:pt x="23806" y="2905"/>
                  </a:lnTo>
                  <a:lnTo>
                    <a:pt x="23386" y="3833"/>
                  </a:lnTo>
                  <a:lnTo>
                    <a:pt x="22817" y="4911"/>
                  </a:lnTo>
                  <a:lnTo>
                    <a:pt x="22159" y="6109"/>
                  </a:lnTo>
                  <a:lnTo>
                    <a:pt x="21380" y="7456"/>
                  </a:lnTo>
                  <a:lnTo>
                    <a:pt x="20482" y="8924"/>
                  </a:lnTo>
                  <a:lnTo>
                    <a:pt x="19434" y="10451"/>
                  </a:lnTo>
                  <a:lnTo>
                    <a:pt x="18296" y="12098"/>
                  </a:lnTo>
                  <a:lnTo>
                    <a:pt x="16978" y="13775"/>
                  </a:lnTo>
                  <a:lnTo>
                    <a:pt x="16290" y="14643"/>
                  </a:lnTo>
                  <a:lnTo>
                    <a:pt x="15571" y="15541"/>
                  </a:lnTo>
                  <a:lnTo>
                    <a:pt x="14793" y="16439"/>
                  </a:lnTo>
                  <a:lnTo>
                    <a:pt x="13984" y="17338"/>
                  </a:lnTo>
                  <a:lnTo>
                    <a:pt x="13146" y="18236"/>
                  </a:lnTo>
                  <a:lnTo>
                    <a:pt x="12277" y="19164"/>
                  </a:lnTo>
                  <a:lnTo>
                    <a:pt x="11349" y="20093"/>
                  </a:lnTo>
                  <a:lnTo>
                    <a:pt x="10421" y="20991"/>
                  </a:lnTo>
                  <a:lnTo>
                    <a:pt x="8594" y="22787"/>
                  </a:lnTo>
                  <a:lnTo>
                    <a:pt x="6977" y="24434"/>
                  </a:lnTo>
                  <a:lnTo>
                    <a:pt x="5570" y="25961"/>
                  </a:lnTo>
                  <a:lnTo>
                    <a:pt x="4372" y="27369"/>
                  </a:lnTo>
                  <a:lnTo>
                    <a:pt x="3833" y="28028"/>
                  </a:lnTo>
                  <a:lnTo>
                    <a:pt x="3324" y="28656"/>
                  </a:lnTo>
                  <a:lnTo>
                    <a:pt x="2875" y="29285"/>
                  </a:lnTo>
                  <a:lnTo>
                    <a:pt x="2486" y="29884"/>
                  </a:lnTo>
                  <a:lnTo>
                    <a:pt x="2097" y="30453"/>
                  </a:lnTo>
                  <a:lnTo>
                    <a:pt x="1767" y="30992"/>
                  </a:lnTo>
                  <a:lnTo>
                    <a:pt x="1468" y="31531"/>
                  </a:lnTo>
                  <a:lnTo>
                    <a:pt x="1198" y="32040"/>
                  </a:lnTo>
                  <a:lnTo>
                    <a:pt x="959" y="32549"/>
                  </a:lnTo>
                  <a:lnTo>
                    <a:pt x="779" y="32998"/>
                  </a:lnTo>
                  <a:lnTo>
                    <a:pt x="599" y="33477"/>
                  </a:lnTo>
                  <a:lnTo>
                    <a:pt x="450" y="33926"/>
                  </a:lnTo>
                  <a:lnTo>
                    <a:pt x="300" y="34346"/>
                  </a:lnTo>
                  <a:lnTo>
                    <a:pt x="210" y="34765"/>
                  </a:lnTo>
                  <a:lnTo>
                    <a:pt x="120" y="35184"/>
                  </a:lnTo>
                  <a:lnTo>
                    <a:pt x="60" y="35573"/>
                  </a:lnTo>
                  <a:lnTo>
                    <a:pt x="1" y="36352"/>
                  </a:lnTo>
                  <a:lnTo>
                    <a:pt x="1" y="37100"/>
                  </a:lnTo>
                  <a:lnTo>
                    <a:pt x="30" y="37819"/>
                  </a:lnTo>
                  <a:lnTo>
                    <a:pt x="120" y="38508"/>
                  </a:lnTo>
                  <a:lnTo>
                    <a:pt x="150" y="38867"/>
                  </a:lnTo>
                  <a:lnTo>
                    <a:pt x="240" y="39196"/>
                  </a:lnTo>
                  <a:lnTo>
                    <a:pt x="300" y="39496"/>
                  </a:lnTo>
                  <a:lnTo>
                    <a:pt x="420" y="39795"/>
                  </a:lnTo>
                  <a:lnTo>
                    <a:pt x="510" y="40065"/>
                  </a:lnTo>
                  <a:lnTo>
                    <a:pt x="629" y="40304"/>
                  </a:lnTo>
                  <a:lnTo>
                    <a:pt x="779" y="40544"/>
                  </a:lnTo>
                  <a:lnTo>
                    <a:pt x="929" y="40753"/>
                  </a:lnTo>
                  <a:lnTo>
                    <a:pt x="1078" y="40963"/>
                  </a:lnTo>
                  <a:lnTo>
                    <a:pt x="1258" y="41143"/>
                  </a:lnTo>
                  <a:lnTo>
                    <a:pt x="1438" y="41292"/>
                  </a:lnTo>
                  <a:lnTo>
                    <a:pt x="1617" y="41442"/>
                  </a:lnTo>
                  <a:lnTo>
                    <a:pt x="1797" y="41562"/>
                  </a:lnTo>
                  <a:lnTo>
                    <a:pt x="2007" y="41652"/>
                  </a:lnTo>
                  <a:lnTo>
                    <a:pt x="2186" y="41742"/>
                  </a:lnTo>
                  <a:lnTo>
                    <a:pt x="2396" y="41801"/>
                  </a:lnTo>
                  <a:lnTo>
                    <a:pt x="2636" y="41861"/>
                  </a:lnTo>
                  <a:lnTo>
                    <a:pt x="2845" y="41891"/>
                  </a:lnTo>
                  <a:lnTo>
                    <a:pt x="3055" y="41891"/>
                  </a:lnTo>
                  <a:lnTo>
                    <a:pt x="3294" y="41861"/>
                  </a:lnTo>
                  <a:lnTo>
                    <a:pt x="3504" y="41831"/>
                  </a:lnTo>
                  <a:lnTo>
                    <a:pt x="3714" y="41772"/>
                  </a:lnTo>
                  <a:lnTo>
                    <a:pt x="3953" y="41712"/>
                  </a:lnTo>
                  <a:lnTo>
                    <a:pt x="4163" y="41622"/>
                  </a:lnTo>
                  <a:lnTo>
                    <a:pt x="4372" y="41502"/>
                  </a:lnTo>
                  <a:lnTo>
                    <a:pt x="4612" y="41352"/>
                  </a:lnTo>
                  <a:lnTo>
                    <a:pt x="4821" y="41203"/>
                  </a:lnTo>
                  <a:lnTo>
                    <a:pt x="5031" y="41023"/>
                  </a:lnTo>
                  <a:lnTo>
                    <a:pt x="5211" y="40813"/>
                  </a:lnTo>
                  <a:lnTo>
                    <a:pt x="5420" y="40604"/>
                  </a:lnTo>
                  <a:lnTo>
                    <a:pt x="5600" y="40364"/>
                  </a:lnTo>
                  <a:lnTo>
                    <a:pt x="5780" y="40095"/>
                  </a:lnTo>
                  <a:lnTo>
                    <a:pt x="6139" y="39526"/>
                  </a:lnTo>
                  <a:lnTo>
                    <a:pt x="6468" y="38837"/>
                  </a:lnTo>
                  <a:lnTo>
                    <a:pt x="6798" y="38059"/>
                  </a:lnTo>
                  <a:lnTo>
                    <a:pt x="7157" y="37220"/>
                  </a:lnTo>
                  <a:lnTo>
                    <a:pt x="7846" y="35394"/>
                  </a:lnTo>
                  <a:lnTo>
                    <a:pt x="8594" y="33417"/>
                  </a:lnTo>
                  <a:lnTo>
                    <a:pt x="9014" y="32429"/>
                  </a:lnTo>
                  <a:lnTo>
                    <a:pt x="9463" y="31441"/>
                  </a:lnTo>
                  <a:lnTo>
                    <a:pt x="9972" y="30453"/>
                  </a:lnTo>
                  <a:lnTo>
                    <a:pt x="10481" y="29495"/>
                  </a:lnTo>
                  <a:lnTo>
                    <a:pt x="11080" y="28567"/>
                  </a:lnTo>
                  <a:lnTo>
                    <a:pt x="11379" y="28117"/>
                  </a:lnTo>
                  <a:lnTo>
                    <a:pt x="11708" y="27698"/>
                  </a:lnTo>
                  <a:lnTo>
                    <a:pt x="12038" y="27279"/>
                  </a:lnTo>
                  <a:lnTo>
                    <a:pt x="12397" y="26890"/>
                  </a:lnTo>
                  <a:lnTo>
                    <a:pt x="12756" y="26530"/>
                  </a:lnTo>
                  <a:lnTo>
                    <a:pt x="13146" y="26171"/>
                  </a:lnTo>
                  <a:lnTo>
                    <a:pt x="13984" y="25393"/>
                  </a:lnTo>
                  <a:lnTo>
                    <a:pt x="14942" y="24434"/>
                  </a:lnTo>
                  <a:lnTo>
                    <a:pt x="15960" y="23326"/>
                  </a:lnTo>
                  <a:lnTo>
                    <a:pt x="17038" y="22099"/>
                  </a:lnTo>
                  <a:lnTo>
                    <a:pt x="18176" y="20781"/>
                  </a:lnTo>
                  <a:lnTo>
                    <a:pt x="19344" y="19374"/>
                  </a:lnTo>
                  <a:lnTo>
                    <a:pt x="20482" y="17907"/>
                  </a:lnTo>
                  <a:lnTo>
                    <a:pt x="21620" y="16439"/>
                  </a:lnTo>
                  <a:lnTo>
                    <a:pt x="22728" y="14942"/>
                  </a:lnTo>
                  <a:lnTo>
                    <a:pt x="23746" y="13475"/>
                  </a:lnTo>
                  <a:lnTo>
                    <a:pt x="24704" y="12068"/>
                  </a:lnTo>
                  <a:lnTo>
                    <a:pt x="25572" y="10720"/>
                  </a:lnTo>
                  <a:lnTo>
                    <a:pt x="26291" y="9463"/>
                  </a:lnTo>
                  <a:lnTo>
                    <a:pt x="26620" y="8864"/>
                  </a:lnTo>
                  <a:lnTo>
                    <a:pt x="26890" y="8295"/>
                  </a:lnTo>
                  <a:lnTo>
                    <a:pt x="27129" y="7786"/>
                  </a:lnTo>
                  <a:lnTo>
                    <a:pt x="27309" y="7307"/>
                  </a:lnTo>
                  <a:lnTo>
                    <a:pt x="27459" y="6858"/>
                  </a:lnTo>
                  <a:lnTo>
                    <a:pt x="27578" y="6468"/>
                  </a:lnTo>
                  <a:lnTo>
                    <a:pt x="27698" y="5720"/>
                  </a:lnTo>
                  <a:lnTo>
                    <a:pt x="27788" y="5031"/>
                  </a:lnTo>
                  <a:lnTo>
                    <a:pt x="27848" y="4372"/>
                  </a:lnTo>
                  <a:lnTo>
                    <a:pt x="27878" y="3773"/>
                  </a:lnTo>
                  <a:lnTo>
                    <a:pt x="27878" y="3175"/>
                  </a:lnTo>
                  <a:lnTo>
                    <a:pt x="27848" y="2666"/>
                  </a:lnTo>
                  <a:lnTo>
                    <a:pt x="27818" y="2156"/>
                  </a:lnTo>
                  <a:lnTo>
                    <a:pt x="27758" y="1737"/>
                  </a:lnTo>
                  <a:lnTo>
                    <a:pt x="27638" y="989"/>
                  </a:lnTo>
                  <a:lnTo>
                    <a:pt x="27489" y="450"/>
                  </a:lnTo>
                  <a:lnTo>
                    <a:pt x="27369" y="120"/>
                  </a:lnTo>
                  <a:lnTo>
                    <a:pt x="27339" y="1"/>
                  </a:lnTo>
                  <a:close/>
                </a:path>
              </a:pathLst>
            </a:custGeom>
            <a:solidFill>
              <a:srgbClr val="F9B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5690;p57">
              <a:extLst>
                <a:ext uri="{FF2B5EF4-FFF2-40B4-BE49-F238E27FC236}">
                  <a16:creationId xmlns:a16="http://schemas.microsoft.com/office/drawing/2014/main" id="{F2011D75-4682-5CDD-AD11-8D80E7A88B1D}"/>
                </a:ext>
              </a:extLst>
            </p:cNvPr>
            <p:cNvSpPr/>
            <p:nvPr/>
          </p:nvSpPr>
          <p:spPr>
            <a:xfrm>
              <a:off x="10786690" y="2485932"/>
              <a:ext cx="377132" cy="525512"/>
            </a:xfrm>
            <a:custGeom>
              <a:avLst/>
              <a:gdLst/>
              <a:ahLst/>
              <a:cxnLst/>
              <a:rect l="l" t="t" r="r" b="b"/>
              <a:pathLst>
                <a:path w="51893" h="72285" extrusionOk="0">
                  <a:moveTo>
                    <a:pt x="1618" y="1"/>
                  </a:moveTo>
                  <a:lnTo>
                    <a:pt x="1258" y="91"/>
                  </a:lnTo>
                  <a:lnTo>
                    <a:pt x="959" y="181"/>
                  </a:lnTo>
                  <a:lnTo>
                    <a:pt x="839" y="270"/>
                  </a:lnTo>
                  <a:lnTo>
                    <a:pt x="719" y="330"/>
                  </a:lnTo>
                  <a:lnTo>
                    <a:pt x="630" y="450"/>
                  </a:lnTo>
                  <a:lnTo>
                    <a:pt x="570" y="570"/>
                  </a:lnTo>
                  <a:lnTo>
                    <a:pt x="390" y="929"/>
                  </a:lnTo>
                  <a:lnTo>
                    <a:pt x="270" y="1378"/>
                  </a:lnTo>
                  <a:lnTo>
                    <a:pt x="180" y="1947"/>
                  </a:lnTo>
                  <a:lnTo>
                    <a:pt x="91" y="2606"/>
                  </a:lnTo>
                  <a:lnTo>
                    <a:pt x="61" y="3325"/>
                  </a:lnTo>
                  <a:lnTo>
                    <a:pt x="1" y="4163"/>
                  </a:lnTo>
                  <a:lnTo>
                    <a:pt x="1" y="5061"/>
                  </a:lnTo>
                  <a:lnTo>
                    <a:pt x="1" y="7068"/>
                  </a:lnTo>
                  <a:lnTo>
                    <a:pt x="91" y="9313"/>
                  </a:lnTo>
                  <a:lnTo>
                    <a:pt x="240" y="11739"/>
                  </a:lnTo>
                  <a:lnTo>
                    <a:pt x="390" y="14314"/>
                  </a:lnTo>
                  <a:lnTo>
                    <a:pt x="600" y="16949"/>
                  </a:lnTo>
                  <a:lnTo>
                    <a:pt x="809" y="19644"/>
                  </a:lnTo>
                  <a:lnTo>
                    <a:pt x="1258" y="25004"/>
                  </a:lnTo>
                  <a:lnTo>
                    <a:pt x="1678" y="29914"/>
                  </a:lnTo>
                  <a:lnTo>
                    <a:pt x="1827" y="32100"/>
                  </a:lnTo>
                  <a:lnTo>
                    <a:pt x="1947" y="34077"/>
                  </a:lnTo>
                  <a:lnTo>
                    <a:pt x="2007" y="35903"/>
                  </a:lnTo>
                  <a:lnTo>
                    <a:pt x="2037" y="37789"/>
                  </a:lnTo>
                  <a:lnTo>
                    <a:pt x="2007" y="39676"/>
                  </a:lnTo>
                  <a:lnTo>
                    <a:pt x="1947" y="41592"/>
                  </a:lnTo>
                  <a:lnTo>
                    <a:pt x="1857" y="45365"/>
                  </a:lnTo>
                  <a:lnTo>
                    <a:pt x="1797" y="47162"/>
                  </a:lnTo>
                  <a:lnTo>
                    <a:pt x="1797" y="48928"/>
                  </a:lnTo>
                  <a:lnTo>
                    <a:pt x="1857" y="50575"/>
                  </a:lnTo>
                  <a:lnTo>
                    <a:pt x="1887" y="51354"/>
                  </a:lnTo>
                  <a:lnTo>
                    <a:pt x="1947" y="52132"/>
                  </a:lnTo>
                  <a:lnTo>
                    <a:pt x="2007" y="52851"/>
                  </a:lnTo>
                  <a:lnTo>
                    <a:pt x="2097" y="53540"/>
                  </a:lnTo>
                  <a:lnTo>
                    <a:pt x="2217" y="54198"/>
                  </a:lnTo>
                  <a:lnTo>
                    <a:pt x="2366" y="54827"/>
                  </a:lnTo>
                  <a:lnTo>
                    <a:pt x="2516" y="55396"/>
                  </a:lnTo>
                  <a:lnTo>
                    <a:pt x="2726" y="55935"/>
                  </a:lnTo>
                  <a:lnTo>
                    <a:pt x="2935" y="56414"/>
                  </a:lnTo>
                  <a:lnTo>
                    <a:pt x="3175" y="56863"/>
                  </a:lnTo>
                  <a:lnTo>
                    <a:pt x="3444" y="57253"/>
                  </a:lnTo>
                  <a:lnTo>
                    <a:pt x="3744" y="57582"/>
                  </a:lnTo>
                  <a:lnTo>
                    <a:pt x="4103" y="57881"/>
                  </a:lnTo>
                  <a:lnTo>
                    <a:pt x="4492" y="58091"/>
                  </a:lnTo>
                  <a:lnTo>
                    <a:pt x="5241" y="58450"/>
                  </a:lnTo>
                  <a:lnTo>
                    <a:pt x="5930" y="58720"/>
                  </a:lnTo>
                  <a:lnTo>
                    <a:pt x="6558" y="58930"/>
                  </a:lnTo>
                  <a:lnTo>
                    <a:pt x="7127" y="59079"/>
                  </a:lnTo>
                  <a:lnTo>
                    <a:pt x="7636" y="59169"/>
                  </a:lnTo>
                  <a:lnTo>
                    <a:pt x="8086" y="59259"/>
                  </a:lnTo>
                  <a:lnTo>
                    <a:pt x="8804" y="59379"/>
                  </a:lnTo>
                  <a:lnTo>
                    <a:pt x="9104" y="59439"/>
                  </a:lnTo>
                  <a:lnTo>
                    <a:pt x="9373" y="59498"/>
                  </a:lnTo>
                  <a:lnTo>
                    <a:pt x="9583" y="59618"/>
                  </a:lnTo>
                  <a:lnTo>
                    <a:pt x="9732" y="59768"/>
                  </a:lnTo>
                  <a:lnTo>
                    <a:pt x="9882" y="59978"/>
                  </a:lnTo>
                  <a:lnTo>
                    <a:pt x="9972" y="60247"/>
                  </a:lnTo>
                  <a:lnTo>
                    <a:pt x="10062" y="60606"/>
                  </a:lnTo>
                  <a:lnTo>
                    <a:pt x="10122" y="61055"/>
                  </a:lnTo>
                  <a:lnTo>
                    <a:pt x="10182" y="62343"/>
                  </a:lnTo>
                  <a:lnTo>
                    <a:pt x="10241" y="63152"/>
                  </a:lnTo>
                  <a:lnTo>
                    <a:pt x="10331" y="64080"/>
                  </a:lnTo>
                  <a:lnTo>
                    <a:pt x="10451" y="65038"/>
                  </a:lnTo>
                  <a:lnTo>
                    <a:pt x="10601" y="66056"/>
                  </a:lnTo>
                  <a:lnTo>
                    <a:pt x="10810" y="67074"/>
                  </a:lnTo>
                  <a:lnTo>
                    <a:pt x="10930" y="67553"/>
                  </a:lnTo>
                  <a:lnTo>
                    <a:pt x="11080" y="68062"/>
                  </a:lnTo>
                  <a:lnTo>
                    <a:pt x="11260" y="68541"/>
                  </a:lnTo>
                  <a:lnTo>
                    <a:pt x="11439" y="69020"/>
                  </a:lnTo>
                  <a:lnTo>
                    <a:pt x="11619" y="69470"/>
                  </a:lnTo>
                  <a:lnTo>
                    <a:pt x="11858" y="69889"/>
                  </a:lnTo>
                  <a:lnTo>
                    <a:pt x="12098" y="70308"/>
                  </a:lnTo>
                  <a:lnTo>
                    <a:pt x="12367" y="70667"/>
                  </a:lnTo>
                  <a:lnTo>
                    <a:pt x="12637" y="71027"/>
                  </a:lnTo>
                  <a:lnTo>
                    <a:pt x="12966" y="71326"/>
                  </a:lnTo>
                  <a:lnTo>
                    <a:pt x="13296" y="71596"/>
                  </a:lnTo>
                  <a:lnTo>
                    <a:pt x="13685" y="71835"/>
                  </a:lnTo>
                  <a:lnTo>
                    <a:pt x="14074" y="72015"/>
                  </a:lnTo>
                  <a:lnTo>
                    <a:pt x="14523" y="72164"/>
                  </a:lnTo>
                  <a:lnTo>
                    <a:pt x="14973" y="72254"/>
                  </a:lnTo>
                  <a:lnTo>
                    <a:pt x="15452" y="72284"/>
                  </a:lnTo>
                  <a:lnTo>
                    <a:pt x="15991" y="72254"/>
                  </a:lnTo>
                  <a:lnTo>
                    <a:pt x="16560" y="72194"/>
                  </a:lnTo>
                  <a:lnTo>
                    <a:pt x="16829" y="72135"/>
                  </a:lnTo>
                  <a:lnTo>
                    <a:pt x="17099" y="72045"/>
                  </a:lnTo>
                  <a:lnTo>
                    <a:pt x="17338" y="71955"/>
                  </a:lnTo>
                  <a:lnTo>
                    <a:pt x="17578" y="71835"/>
                  </a:lnTo>
                  <a:lnTo>
                    <a:pt x="17787" y="71715"/>
                  </a:lnTo>
                  <a:lnTo>
                    <a:pt x="17997" y="71596"/>
                  </a:lnTo>
                  <a:lnTo>
                    <a:pt x="18176" y="71446"/>
                  </a:lnTo>
                  <a:lnTo>
                    <a:pt x="18326" y="71296"/>
                  </a:lnTo>
                  <a:lnTo>
                    <a:pt x="18626" y="70937"/>
                  </a:lnTo>
                  <a:lnTo>
                    <a:pt x="18865" y="70577"/>
                  </a:lnTo>
                  <a:lnTo>
                    <a:pt x="19045" y="70158"/>
                  </a:lnTo>
                  <a:lnTo>
                    <a:pt x="19195" y="69679"/>
                  </a:lnTo>
                  <a:lnTo>
                    <a:pt x="19284" y="69200"/>
                  </a:lnTo>
                  <a:lnTo>
                    <a:pt x="19344" y="68721"/>
                  </a:lnTo>
                  <a:lnTo>
                    <a:pt x="19374" y="68182"/>
                  </a:lnTo>
                  <a:lnTo>
                    <a:pt x="19374" y="67643"/>
                  </a:lnTo>
                  <a:lnTo>
                    <a:pt x="19344" y="67074"/>
                  </a:lnTo>
                  <a:lnTo>
                    <a:pt x="19284" y="66505"/>
                  </a:lnTo>
                  <a:lnTo>
                    <a:pt x="19135" y="65367"/>
                  </a:lnTo>
                  <a:lnTo>
                    <a:pt x="18925" y="64229"/>
                  </a:lnTo>
                  <a:lnTo>
                    <a:pt x="18715" y="63152"/>
                  </a:lnTo>
                  <a:lnTo>
                    <a:pt x="18506" y="62133"/>
                  </a:lnTo>
                  <a:lnTo>
                    <a:pt x="18356" y="61205"/>
                  </a:lnTo>
                  <a:lnTo>
                    <a:pt x="18296" y="60816"/>
                  </a:lnTo>
                  <a:lnTo>
                    <a:pt x="18296" y="60427"/>
                  </a:lnTo>
                  <a:lnTo>
                    <a:pt x="18296" y="60097"/>
                  </a:lnTo>
                  <a:lnTo>
                    <a:pt x="18326" y="59828"/>
                  </a:lnTo>
                  <a:lnTo>
                    <a:pt x="18386" y="59588"/>
                  </a:lnTo>
                  <a:lnTo>
                    <a:pt x="18506" y="59409"/>
                  </a:lnTo>
                  <a:lnTo>
                    <a:pt x="18566" y="59319"/>
                  </a:lnTo>
                  <a:lnTo>
                    <a:pt x="18656" y="59259"/>
                  </a:lnTo>
                  <a:lnTo>
                    <a:pt x="18745" y="59229"/>
                  </a:lnTo>
                  <a:lnTo>
                    <a:pt x="18835" y="59199"/>
                  </a:lnTo>
                  <a:lnTo>
                    <a:pt x="19284" y="59199"/>
                  </a:lnTo>
                  <a:lnTo>
                    <a:pt x="19464" y="59259"/>
                  </a:lnTo>
                  <a:lnTo>
                    <a:pt x="19644" y="59319"/>
                  </a:lnTo>
                  <a:lnTo>
                    <a:pt x="19823" y="59409"/>
                  </a:lnTo>
                  <a:lnTo>
                    <a:pt x="20003" y="59528"/>
                  </a:lnTo>
                  <a:lnTo>
                    <a:pt x="20332" y="59798"/>
                  </a:lnTo>
                  <a:lnTo>
                    <a:pt x="20632" y="60157"/>
                  </a:lnTo>
                  <a:lnTo>
                    <a:pt x="20931" y="60517"/>
                  </a:lnTo>
                  <a:lnTo>
                    <a:pt x="21530" y="61325"/>
                  </a:lnTo>
                  <a:lnTo>
                    <a:pt x="21830" y="61714"/>
                  </a:lnTo>
                  <a:lnTo>
                    <a:pt x="22159" y="62044"/>
                  </a:lnTo>
                  <a:lnTo>
                    <a:pt x="22339" y="62193"/>
                  </a:lnTo>
                  <a:lnTo>
                    <a:pt x="22518" y="62343"/>
                  </a:lnTo>
                  <a:lnTo>
                    <a:pt x="22698" y="62463"/>
                  </a:lnTo>
                  <a:lnTo>
                    <a:pt x="22878" y="62553"/>
                  </a:lnTo>
                  <a:lnTo>
                    <a:pt x="23087" y="62613"/>
                  </a:lnTo>
                  <a:lnTo>
                    <a:pt x="23297" y="62642"/>
                  </a:lnTo>
                  <a:lnTo>
                    <a:pt x="23536" y="62672"/>
                  </a:lnTo>
                  <a:lnTo>
                    <a:pt x="23776" y="62642"/>
                  </a:lnTo>
                  <a:lnTo>
                    <a:pt x="24045" y="62583"/>
                  </a:lnTo>
                  <a:lnTo>
                    <a:pt x="24285" y="62493"/>
                  </a:lnTo>
                  <a:lnTo>
                    <a:pt x="24584" y="62373"/>
                  </a:lnTo>
                  <a:lnTo>
                    <a:pt x="24884" y="62223"/>
                  </a:lnTo>
                  <a:lnTo>
                    <a:pt x="25183" y="62014"/>
                  </a:lnTo>
                  <a:lnTo>
                    <a:pt x="25423" y="61774"/>
                  </a:lnTo>
                  <a:lnTo>
                    <a:pt x="25632" y="61505"/>
                  </a:lnTo>
                  <a:lnTo>
                    <a:pt x="25812" y="61205"/>
                  </a:lnTo>
                  <a:lnTo>
                    <a:pt x="25932" y="60876"/>
                  </a:lnTo>
                  <a:lnTo>
                    <a:pt x="26052" y="60517"/>
                  </a:lnTo>
                  <a:lnTo>
                    <a:pt x="26141" y="60157"/>
                  </a:lnTo>
                  <a:lnTo>
                    <a:pt x="26201" y="59798"/>
                  </a:lnTo>
                  <a:lnTo>
                    <a:pt x="26231" y="59379"/>
                  </a:lnTo>
                  <a:lnTo>
                    <a:pt x="26261" y="58989"/>
                  </a:lnTo>
                  <a:lnTo>
                    <a:pt x="26261" y="58151"/>
                  </a:lnTo>
                  <a:lnTo>
                    <a:pt x="26201" y="57313"/>
                  </a:lnTo>
                  <a:lnTo>
                    <a:pt x="26111" y="56474"/>
                  </a:lnTo>
                  <a:lnTo>
                    <a:pt x="25962" y="54887"/>
                  </a:lnTo>
                  <a:lnTo>
                    <a:pt x="25932" y="54228"/>
                  </a:lnTo>
                  <a:lnTo>
                    <a:pt x="25932" y="53899"/>
                  </a:lnTo>
                  <a:lnTo>
                    <a:pt x="25932" y="53630"/>
                  </a:lnTo>
                  <a:lnTo>
                    <a:pt x="25962" y="53360"/>
                  </a:lnTo>
                  <a:lnTo>
                    <a:pt x="26022" y="53150"/>
                  </a:lnTo>
                  <a:lnTo>
                    <a:pt x="26111" y="52971"/>
                  </a:lnTo>
                  <a:lnTo>
                    <a:pt x="26231" y="52821"/>
                  </a:lnTo>
                  <a:lnTo>
                    <a:pt x="26381" y="52701"/>
                  </a:lnTo>
                  <a:lnTo>
                    <a:pt x="26531" y="52641"/>
                  </a:lnTo>
                  <a:lnTo>
                    <a:pt x="26740" y="52611"/>
                  </a:lnTo>
                  <a:lnTo>
                    <a:pt x="26980" y="52641"/>
                  </a:lnTo>
                  <a:lnTo>
                    <a:pt x="27489" y="52701"/>
                  </a:lnTo>
                  <a:lnTo>
                    <a:pt x="27908" y="52761"/>
                  </a:lnTo>
                  <a:lnTo>
                    <a:pt x="28267" y="52791"/>
                  </a:lnTo>
                  <a:lnTo>
                    <a:pt x="28567" y="52761"/>
                  </a:lnTo>
                  <a:lnTo>
                    <a:pt x="28836" y="52701"/>
                  </a:lnTo>
                  <a:lnTo>
                    <a:pt x="28956" y="52641"/>
                  </a:lnTo>
                  <a:lnTo>
                    <a:pt x="29046" y="52552"/>
                  </a:lnTo>
                  <a:lnTo>
                    <a:pt x="29136" y="52462"/>
                  </a:lnTo>
                  <a:lnTo>
                    <a:pt x="29226" y="52342"/>
                  </a:lnTo>
                  <a:lnTo>
                    <a:pt x="29405" y="52043"/>
                  </a:lnTo>
                  <a:lnTo>
                    <a:pt x="29525" y="51653"/>
                  </a:lnTo>
                  <a:lnTo>
                    <a:pt x="29675" y="51204"/>
                  </a:lnTo>
                  <a:lnTo>
                    <a:pt x="29765" y="50605"/>
                  </a:lnTo>
                  <a:lnTo>
                    <a:pt x="29884" y="49917"/>
                  </a:lnTo>
                  <a:lnTo>
                    <a:pt x="30513" y="45844"/>
                  </a:lnTo>
                  <a:lnTo>
                    <a:pt x="30723" y="44587"/>
                  </a:lnTo>
                  <a:lnTo>
                    <a:pt x="30872" y="43988"/>
                  </a:lnTo>
                  <a:lnTo>
                    <a:pt x="31022" y="43419"/>
                  </a:lnTo>
                  <a:lnTo>
                    <a:pt x="31172" y="42850"/>
                  </a:lnTo>
                  <a:lnTo>
                    <a:pt x="31352" y="42311"/>
                  </a:lnTo>
                  <a:lnTo>
                    <a:pt x="31531" y="41772"/>
                  </a:lnTo>
                  <a:lnTo>
                    <a:pt x="31741" y="41263"/>
                  </a:lnTo>
                  <a:lnTo>
                    <a:pt x="32190" y="40305"/>
                  </a:lnTo>
                  <a:lnTo>
                    <a:pt x="32669" y="39376"/>
                  </a:lnTo>
                  <a:lnTo>
                    <a:pt x="33238" y="38478"/>
                  </a:lnTo>
                  <a:lnTo>
                    <a:pt x="33837" y="37610"/>
                  </a:lnTo>
                  <a:lnTo>
                    <a:pt x="34496" y="36771"/>
                  </a:lnTo>
                  <a:lnTo>
                    <a:pt x="35214" y="35903"/>
                  </a:lnTo>
                  <a:lnTo>
                    <a:pt x="35963" y="35065"/>
                  </a:lnTo>
                  <a:lnTo>
                    <a:pt x="36771" y="34196"/>
                  </a:lnTo>
                  <a:lnTo>
                    <a:pt x="38538" y="32370"/>
                  </a:lnTo>
                  <a:lnTo>
                    <a:pt x="40544" y="30334"/>
                  </a:lnTo>
                  <a:lnTo>
                    <a:pt x="41592" y="29226"/>
                  </a:lnTo>
                  <a:lnTo>
                    <a:pt x="42700" y="28028"/>
                  </a:lnTo>
                  <a:lnTo>
                    <a:pt x="43838" y="26800"/>
                  </a:lnTo>
                  <a:lnTo>
                    <a:pt x="44976" y="25513"/>
                  </a:lnTo>
                  <a:lnTo>
                    <a:pt x="46084" y="24195"/>
                  </a:lnTo>
                  <a:lnTo>
                    <a:pt x="47162" y="22848"/>
                  </a:lnTo>
                  <a:lnTo>
                    <a:pt x="48180" y="21530"/>
                  </a:lnTo>
                  <a:lnTo>
                    <a:pt x="49108" y="20243"/>
                  </a:lnTo>
                  <a:lnTo>
                    <a:pt x="49916" y="18985"/>
                  </a:lnTo>
                  <a:lnTo>
                    <a:pt x="50306" y="18386"/>
                  </a:lnTo>
                  <a:lnTo>
                    <a:pt x="50635" y="17817"/>
                  </a:lnTo>
                  <a:lnTo>
                    <a:pt x="50935" y="17248"/>
                  </a:lnTo>
                  <a:lnTo>
                    <a:pt x="51204" y="16679"/>
                  </a:lnTo>
                  <a:lnTo>
                    <a:pt x="51444" y="16170"/>
                  </a:lnTo>
                  <a:lnTo>
                    <a:pt x="51623" y="15661"/>
                  </a:lnTo>
                  <a:lnTo>
                    <a:pt x="51743" y="15212"/>
                  </a:lnTo>
                  <a:lnTo>
                    <a:pt x="51833" y="14763"/>
                  </a:lnTo>
                  <a:lnTo>
                    <a:pt x="51893" y="14344"/>
                  </a:lnTo>
                  <a:lnTo>
                    <a:pt x="51863" y="13985"/>
                  </a:lnTo>
                  <a:lnTo>
                    <a:pt x="51803" y="13655"/>
                  </a:lnTo>
                  <a:lnTo>
                    <a:pt x="51683" y="13356"/>
                  </a:lnTo>
                  <a:lnTo>
                    <a:pt x="51593" y="13206"/>
                  </a:lnTo>
                  <a:lnTo>
                    <a:pt x="51474" y="13086"/>
                  </a:lnTo>
                  <a:lnTo>
                    <a:pt x="51354" y="12966"/>
                  </a:lnTo>
                  <a:lnTo>
                    <a:pt x="51234" y="12877"/>
                  </a:lnTo>
                  <a:lnTo>
                    <a:pt x="50665" y="12547"/>
                  </a:lnTo>
                  <a:lnTo>
                    <a:pt x="50126" y="12278"/>
                  </a:lnTo>
                  <a:lnTo>
                    <a:pt x="49617" y="12068"/>
                  </a:lnTo>
                  <a:lnTo>
                    <a:pt x="49108" y="11948"/>
                  </a:lnTo>
                  <a:lnTo>
                    <a:pt x="48629" y="11859"/>
                  </a:lnTo>
                  <a:lnTo>
                    <a:pt x="48210" y="11829"/>
                  </a:lnTo>
                  <a:lnTo>
                    <a:pt x="47791" y="11859"/>
                  </a:lnTo>
                  <a:lnTo>
                    <a:pt x="47401" y="11888"/>
                  </a:lnTo>
                  <a:lnTo>
                    <a:pt x="47042" y="11948"/>
                  </a:lnTo>
                  <a:lnTo>
                    <a:pt x="46742" y="12038"/>
                  </a:lnTo>
                  <a:lnTo>
                    <a:pt x="46233" y="12218"/>
                  </a:lnTo>
                  <a:lnTo>
                    <a:pt x="45934" y="12368"/>
                  </a:lnTo>
                  <a:lnTo>
                    <a:pt x="45814" y="12427"/>
                  </a:lnTo>
                  <a:lnTo>
                    <a:pt x="45185" y="12158"/>
                  </a:lnTo>
                  <a:lnTo>
                    <a:pt x="43509" y="11469"/>
                  </a:lnTo>
                  <a:lnTo>
                    <a:pt x="40993" y="10481"/>
                  </a:lnTo>
                  <a:lnTo>
                    <a:pt x="39526" y="9942"/>
                  </a:lnTo>
                  <a:lnTo>
                    <a:pt x="37909" y="9343"/>
                  </a:lnTo>
                  <a:lnTo>
                    <a:pt x="36202" y="8744"/>
                  </a:lnTo>
                  <a:lnTo>
                    <a:pt x="34466" y="8146"/>
                  </a:lnTo>
                  <a:lnTo>
                    <a:pt x="32699" y="7607"/>
                  </a:lnTo>
                  <a:lnTo>
                    <a:pt x="30932" y="7068"/>
                  </a:lnTo>
                  <a:lnTo>
                    <a:pt x="29196" y="6618"/>
                  </a:lnTo>
                  <a:lnTo>
                    <a:pt x="27549" y="6229"/>
                  </a:lnTo>
                  <a:lnTo>
                    <a:pt x="26740" y="6050"/>
                  </a:lnTo>
                  <a:lnTo>
                    <a:pt x="25962" y="5930"/>
                  </a:lnTo>
                  <a:lnTo>
                    <a:pt x="25243" y="5810"/>
                  </a:lnTo>
                  <a:lnTo>
                    <a:pt x="24524" y="5720"/>
                  </a:lnTo>
                  <a:lnTo>
                    <a:pt x="23836" y="5660"/>
                  </a:lnTo>
                  <a:lnTo>
                    <a:pt x="23087" y="5541"/>
                  </a:lnTo>
                  <a:lnTo>
                    <a:pt x="22309" y="5391"/>
                  </a:lnTo>
                  <a:lnTo>
                    <a:pt x="21500" y="5211"/>
                  </a:lnTo>
                  <a:lnTo>
                    <a:pt x="19793" y="4792"/>
                  </a:lnTo>
                  <a:lnTo>
                    <a:pt x="18027" y="4313"/>
                  </a:lnTo>
                  <a:lnTo>
                    <a:pt x="16170" y="3774"/>
                  </a:lnTo>
                  <a:lnTo>
                    <a:pt x="14314" y="3205"/>
                  </a:lnTo>
                  <a:lnTo>
                    <a:pt x="10661" y="2037"/>
                  </a:lnTo>
                  <a:lnTo>
                    <a:pt x="8894" y="1498"/>
                  </a:lnTo>
                  <a:lnTo>
                    <a:pt x="7217" y="1019"/>
                  </a:lnTo>
                  <a:lnTo>
                    <a:pt x="5690" y="600"/>
                  </a:lnTo>
                  <a:lnTo>
                    <a:pt x="4283" y="270"/>
                  </a:lnTo>
                  <a:lnTo>
                    <a:pt x="3654" y="151"/>
                  </a:lnTo>
                  <a:lnTo>
                    <a:pt x="3055" y="61"/>
                  </a:lnTo>
                  <a:lnTo>
                    <a:pt x="2516" y="1"/>
                  </a:lnTo>
                  <a:close/>
                </a:path>
              </a:pathLst>
            </a:custGeom>
            <a:solidFill>
              <a:srgbClr val="FDC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5691;p57">
              <a:extLst>
                <a:ext uri="{FF2B5EF4-FFF2-40B4-BE49-F238E27FC236}">
                  <a16:creationId xmlns:a16="http://schemas.microsoft.com/office/drawing/2014/main" id="{EDF22114-DAA3-F34B-FDD6-8F7A3374A5F9}"/>
                </a:ext>
              </a:extLst>
            </p:cNvPr>
            <p:cNvSpPr/>
            <p:nvPr/>
          </p:nvSpPr>
          <p:spPr>
            <a:xfrm>
              <a:off x="10776463" y="2380817"/>
              <a:ext cx="451988" cy="236413"/>
            </a:xfrm>
            <a:custGeom>
              <a:avLst/>
              <a:gdLst/>
              <a:ahLst/>
              <a:cxnLst/>
              <a:rect l="l" t="t" r="r" b="b"/>
              <a:pathLst>
                <a:path w="62193" h="32519" extrusionOk="0">
                  <a:moveTo>
                    <a:pt x="12517" y="0"/>
                  </a:moveTo>
                  <a:lnTo>
                    <a:pt x="11678" y="30"/>
                  </a:lnTo>
                  <a:lnTo>
                    <a:pt x="10840" y="90"/>
                  </a:lnTo>
                  <a:lnTo>
                    <a:pt x="10032" y="150"/>
                  </a:lnTo>
                  <a:lnTo>
                    <a:pt x="9223" y="270"/>
                  </a:lnTo>
                  <a:lnTo>
                    <a:pt x="8415" y="390"/>
                  </a:lnTo>
                  <a:lnTo>
                    <a:pt x="7636" y="569"/>
                  </a:lnTo>
                  <a:lnTo>
                    <a:pt x="6858" y="749"/>
                  </a:lnTo>
                  <a:lnTo>
                    <a:pt x="6109" y="988"/>
                  </a:lnTo>
                  <a:lnTo>
                    <a:pt x="5420" y="1258"/>
                  </a:lnTo>
                  <a:lnTo>
                    <a:pt x="4732" y="1557"/>
                  </a:lnTo>
                  <a:lnTo>
                    <a:pt x="4103" y="1887"/>
                  </a:lnTo>
                  <a:lnTo>
                    <a:pt x="3504" y="2246"/>
                  </a:lnTo>
                  <a:lnTo>
                    <a:pt x="2935" y="2665"/>
                  </a:lnTo>
                  <a:lnTo>
                    <a:pt x="2426" y="3144"/>
                  </a:lnTo>
                  <a:lnTo>
                    <a:pt x="2216" y="3384"/>
                  </a:lnTo>
                  <a:lnTo>
                    <a:pt x="2007" y="3653"/>
                  </a:lnTo>
                  <a:lnTo>
                    <a:pt x="1797" y="3923"/>
                  </a:lnTo>
                  <a:lnTo>
                    <a:pt x="1617" y="4192"/>
                  </a:lnTo>
                  <a:lnTo>
                    <a:pt x="1438" y="4492"/>
                  </a:lnTo>
                  <a:lnTo>
                    <a:pt x="1288" y="4791"/>
                  </a:lnTo>
                  <a:lnTo>
                    <a:pt x="1138" y="5121"/>
                  </a:lnTo>
                  <a:lnTo>
                    <a:pt x="1019" y="5450"/>
                  </a:lnTo>
                  <a:lnTo>
                    <a:pt x="929" y="5779"/>
                  </a:lnTo>
                  <a:lnTo>
                    <a:pt x="839" y="6139"/>
                  </a:lnTo>
                  <a:lnTo>
                    <a:pt x="569" y="7546"/>
                  </a:lnTo>
                  <a:lnTo>
                    <a:pt x="330" y="8834"/>
                  </a:lnTo>
                  <a:lnTo>
                    <a:pt x="150" y="10061"/>
                  </a:lnTo>
                  <a:lnTo>
                    <a:pt x="30" y="11199"/>
                  </a:lnTo>
                  <a:lnTo>
                    <a:pt x="0" y="11708"/>
                  </a:lnTo>
                  <a:lnTo>
                    <a:pt x="0" y="12217"/>
                  </a:lnTo>
                  <a:lnTo>
                    <a:pt x="30" y="12726"/>
                  </a:lnTo>
                  <a:lnTo>
                    <a:pt x="60" y="13205"/>
                  </a:lnTo>
                  <a:lnTo>
                    <a:pt x="120" y="13655"/>
                  </a:lnTo>
                  <a:lnTo>
                    <a:pt x="180" y="14074"/>
                  </a:lnTo>
                  <a:lnTo>
                    <a:pt x="300" y="14493"/>
                  </a:lnTo>
                  <a:lnTo>
                    <a:pt x="450" y="14912"/>
                  </a:lnTo>
                  <a:lnTo>
                    <a:pt x="599" y="15271"/>
                  </a:lnTo>
                  <a:lnTo>
                    <a:pt x="809" y="15661"/>
                  </a:lnTo>
                  <a:lnTo>
                    <a:pt x="1019" y="15990"/>
                  </a:lnTo>
                  <a:lnTo>
                    <a:pt x="1288" y="16319"/>
                  </a:lnTo>
                  <a:lnTo>
                    <a:pt x="1587" y="16649"/>
                  </a:lnTo>
                  <a:lnTo>
                    <a:pt x="1917" y="16948"/>
                  </a:lnTo>
                  <a:lnTo>
                    <a:pt x="2276" y="17248"/>
                  </a:lnTo>
                  <a:lnTo>
                    <a:pt x="2665" y="17517"/>
                  </a:lnTo>
                  <a:lnTo>
                    <a:pt x="3115" y="17787"/>
                  </a:lnTo>
                  <a:lnTo>
                    <a:pt x="3594" y="18056"/>
                  </a:lnTo>
                  <a:lnTo>
                    <a:pt x="4103" y="18296"/>
                  </a:lnTo>
                  <a:lnTo>
                    <a:pt x="4672" y="18505"/>
                  </a:lnTo>
                  <a:lnTo>
                    <a:pt x="5271" y="18715"/>
                  </a:lnTo>
                  <a:lnTo>
                    <a:pt x="5929" y="18925"/>
                  </a:lnTo>
                  <a:lnTo>
                    <a:pt x="6618" y="19134"/>
                  </a:lnTo>
                  <a:lnTo>
                    <a:pt x="7367" y="19314"/>
                  </a:lnTo>
                  <a:lnTo>
                    <a:pt x="8834" y="19643"/>
                  </a:lnTo>
                  <a:lnTo>
                    <a:pt x="10241" y="19913"/>
                  </a:lnTo>
                  <a:lnTo>
                    <a:pt x="11529" y="20122"/>
                  </a:lnTo>
                  <a:lnTo>
                    <a:pt x="12756" y="20302"/>
                  </a:lnTo>
                  <a:lnTo>
                    <a:pt x="13894" y="20422"/>
                  </a:lnTo>
                  <a:lnTo>
                    <a:pt x="14972" y="20541"/>
                  </a:lnTo>
                  <a:lnTo>
                    <a:pt x="16948" y="20721"/>
                  </a:lnTo>
                  <a:lnTo>
                    <a:pt x="18685" y="20871"/>
                  </a:lnTo>
                  <a:lnTo>
                    <a:pt x="19494" y="20991"/>
                  </a:lnTo>
                  <a:lnTo>
                    <a:pt x="20242" y="21140"/>
                  </a:lnTo>
                  <a:lnTo>
                    <a:pt x="20991" y="21290"/>
                  </a:lnTo>
                  <a:lnTo>
                    <a:pt x="21709" y="21530"/>
                  </a:lnTo>
                  <a:lnTo>
                    <a:pt x="22398" y="21799"/>
                  </a:lnTo>
                  <a:lnTo>
                    <a:pt x="23057" y="22128"/>
                  </a:lnTo>
                  <a:lnTo>
                    <a:pt x="23746" y="22488"/>
                  </a:lnTo>
                  <a:lnTo>
                    <a:pt x="24464" y="22757"/>
                  </a:lnTo>
                  <a:lnTo>
                    <a:pt x="25183" y="22997"/>
                  </a:lnTo>
                  <a:lnTo>
                    <a:pt x="25961" y="23206"/>
                  </a:lnTo>
                  <a:lnTo>
                    <a:pt x="26740" y="23386"/>
                  </a:lnTo>
                  <a:lnTo>
                    <a:pt x="27578" y="23566"/>
                  </a:lnTo>
                  <a:lnTo>
                    <a:pt x="29315" y="23895"/>
                  </a:lnTo>
                  <a:lnTo>
                    <a:pt x="30243" y="24105"/>
                  </a:lnTo>
                  <a:lnTo>
                    <a:pt x="31202" y="24314"/>
                  </a:lnTo>
                  <a:lnTo>
                    <a:pt x="32190" y="24614"/>
                  </a:lnTo>
                  <a:lnTo>
                    <a:pt x="33238" y="24913"/>
                  </a:lnTo>
                  <a:lnTo>
                    <a:pt x="34316" y="25302"/>
                  </a:lnTo>
                  <a:lnTo>
                    <a:pt x="35424" y="25782"/>
                  </a:lnTo>
                  <a:lnTo>
                    <a:pt x="36561" y="26321"/>
                  </a:lnTo>
                  <a:lnTo>
                    <a:pt x="37759" y="26979"/>
                  </a:lnTo>
                  <a:lnTo>
                    <a:pt x="40185" y="28357"/>
                  </a:lnTo>
                  <a:lnTo>
                    <a:pt x="41382" y="29045"/>
                  </a:lnTo>
                  <a:lnTo>
                    <a:pt x="42580" y="29674"/>
                  </a:lnTo>
                  <a:lnTo>
                    <a:pt x="43748" y="30273"/>
                  </a:lnTo>
                  <a:lnTo>
                    <a:pt x="44946" y="30812"/>
                  </a:lnTo>
                  <a:lnTo>
                    <a:pt x="46113" y="31291"/>
                  </a:lnTo>
                  <a:lnTo>
                    <a:pt x="47251" y="31710"/>
                  </a:lnTo>
                  <a:lnTo>
                    <a:pt x="47850" y="31890"/>
                  </a:lnTo>
                  <a:lnTo>
                    <a:pt x="48419" y="32040"/>
                  </a:lnTo>
                  <a:lnTo>
                    <a:pt x="48988" y="32189"/>
                  </a:lnTo>
                  <a:lnTo>
                    <a:pt x="49557" y="32309"/>
                  </a:lnTo>
                  <a:lnTo>
                    <a:pt x="50126" y="32399"/>
                  </a:lnTo>
                  <a:lnTo>
                    <a:pt x="50695" y="32459"/>
                  </a:lnTo>
                  <a:lnTo>
                    <a:pt x="51234" y="32489"/>
                  </a:lnTo>
                  <a:lnTo>
                    <a:pt x="51803" y="32519"/>
                  </a:lnTo>
                  <a:lnTo>
                    <a:pt x="52372" y="32489"/>
                  </a:lnTo>
                  <a:lnTo>
                    <a:pt x="52910" y="32459"/>
                  </a:lnTo>
                  <a:lnTo>
                    <a:pt x="53479" y="32369"/>
                  </a:lnTo>
                  <a:lnTo>
                    <a:pt x="54018" y="32279"/>
                  </a:lnTo>
                  <a:lnTo>
                    <a:pt x="54557" y="32130"/>
                  </a:lnTo>
                  <a:lnTo>
                    <a:pt x="55096" y="31980"/>
                  </a:lnTo>
                  <a:lnTo>
                    <a:pt x="55665" y="31770"/>
                  </a:lnTo>
                  <a:lnTo>
                    <a:pt x="56174" y="31531"/>
                  </a:lnTo>
                  <a:lnTo>
                    <a:pt x="56713" y="31231"/>
                  </a:lnTo>
                  <a:lnTo>
                    <a:pt x="57192" y="30932"/>
                  </a:lnTo>
                  <a:lnTo>
                    <a:pt x="57671" y="30573"/>
                  </a:lnTo>
                  <a:lnTo>
                    <a:pt x="58121" y="30183"/>
                  </a:lnTo>
                  <a:lnTo>
                    <a:pt x="58540" y="29764"/>
                  </a:lnTo>
                  <a:lnTo>
                    <a:pt x="58929" y="29315"/>
                  </a:lnTo>
                  <a:lnTo>
                    <a:pt x="59318" y="28866"/>
                  </a:lnTo>
                  <a:lnTo>
                    <a:pt x="59648" y="28357"/>
                  </a:lnTo>
                  <a:lnTo>
                    <a:pt x="59977" y="27848"/>
                  </a:lnTo>
                  <a:lnTo>
                    <a:pt x="60277" y="27309"/>
                  </a:lnTo>
                  <a:lnTo>
                    <a:pt x="60546" y="26770"/>
                  </a:lnTo>
                  <a:lnTo>
                    <a:pt x="60786" y="26201"/>
                  </a:lnTo>
                  <a:lnTo>
                    <a:pt x="61025" y="25602"/>
                  </a:lnTo>
                  <a:lnTo>
                    <a:pt x="61235" y="25033"/>
                  </a:lnTo>
                  <a:lnTo>
                    <a:pt x="61414" y="24434"/>
                  </a:lnTo>
                  <a:lnTo>
                    <a:pt x="61594" y="23805"/>
                  </a:lnTo>
                  <a:lnTo>
                    <a:pt x="61744" y="23206"/>
                  </a:lnTo>
                  <a:lnTo>
                    <a:pt x="61864" y="22608"/>
                  </a:lnTo>
                  <a:lnTo>
                    <a:pt x="61953" y="21979"/>
                  </a:lnTo>
                  <a:lnTo>
                    <a:pt x="62043" y="21380"/>
                  </a:lnTo>
                  <a:lnTo>
                    <a:pt x="62103" y="20781"/>
                  </a:lnTo>
                  <a:lnTo>
                    <a:pt x="62163" y="20152"/>
                  </a:lnTo>
                  <a:lnTo>
                    <a:pt x="62193" y="18984"/>
                  </a:lnTo>
                  <a:lnTo>
                    <a:pt x="62163" y="17877"/>
                  </a:lnTo>
                  <a:lnTo>
                    <a:pt x="62133" y="17338"/>
                  </a:lnTo>
                  <a:lnTo>
                    <a:pt x="62073" y="16829"/>
                  </a:lnTo>
                  <a:lnTo>
                    <a:pt x="62013" y="16319"/>
                  </a:lnTo>
                  <a:lnTo>
                    <a:pt x="61923" y="15870"/>
                  </a:lnTo>
                  <a:lnTo>
                    <a:pt x="61804" y="15421"/>
                  </a:lnTo>
                  <a:lnTo>
                    <a:pt x="61684" y="15002"/>
                  </a:lnTo>
                  <a:lnTo>
                    <a:pt x="61534" y="14583"/>
                  </a:lnTo>
                  <a:lnTo>
                    <a:pt x="61355" y="14193"/>
                  </a:lnTo>
                  <a:lnTo>
                    <a:pt x="61115" y="13804"/>
                  </a:lnTo>
                  <a:lnTo>
                    <a:pt x="60846" y="13415"/>
                  </a:lnTo>
                  <a:lnTo>
                    <a:pt x="60546" y="13026"/>
                  </a:lnTo>
                  <a:lnTo>
                    <a:pt x="60217" y="12636"/>
                  </a:lnTo>
                  <a:lnTo>
                    <a:pt x="59827" y="12277"/>
                  </a:lnTo>
                  <a:lnTo>
                    <a:pt x="59438" y="11888"/>
                  </a:lnTo>
                  <a:lnTo>
                    <a:pt x="59019" y="11529"/>
                  </a:lnTo>
                  <a:lnTo>
                    <a:pt x="58540" y="11169"/>
                  </a:lnTo>
                  <a:lnTo>
                    <a:pt x="58061" y="10840"/>
                  </a:lnTo>
                  <a:lnTo>
                    <a:pt x="57582" y="10481"/>
                  </a:lnTo>
                  <a:lnTo>
                    <a:pt x="57043" y="10151"/>
                  </a:lnTo>
                  <a:lnTo>
                    <a:pt x="56504" y="9852"/>
                  </a:lnTo>
                  <a:lnTo>
                    <a:pt x="55366" y="9223"/>
                  </a:lnTo>
                  <a:lnTo>
                    <a:pt x="54198" y="8684"/>
                  </a:lnTo>
                  <a:lnTo>
                    <a:pt x="53000" y="8175"/>
                  </a:lnTo>
                  <a:lnTo>
                    <a:pt x="51773" y="7696"/>
                  </a:lnTo>
                  <a:lnTo>
                    <a:pt x="50545" y="7307"/>
                  </a:lnTo>
                  <a:lnTo>
                    <a:pt x="49347" y="6977"/>
                  </a:lnTo>
                  <a:lnTo>
                    <a:pt x="48179" y="6738"/>
                  </a:lnTo>
                  <a:lnTo>
                    <a:pt x="47042" y="6558"/>
                  </a:lnTo>
                  <a:lnTo>
                    <a:pt x="46503" y="6498"/>
                  </a:lnTo>
                  <a:lnTo>
                    <a:pt x="45994" y="6438"/>
                  </a:lnTo>
                  <a:lnTo>
                    <a:pt x="44886" y="6348"/>
                  </a:lnTo>
                  <a:lnTo>
                    <a:pt x="43568" y="6169"/>
                  </a:lnTo>
                  <a:lnTo>
                    <a:pt x="42101" y="5929"/>
                  </a:lnTo>
                  <a:lnTo>
                    <a:pt x="40484" y="5630"/>
                  </a:lnTo>
                  <a:lnTo>
                    <a:pt x="38777" y="5300"/>
                  </a:lnTo>
                  <a:lnTo>
                    <a:pt x="37011" y="4911"/>
                  </a:lnTo>
                  <a:lnTo>
                    <a:pt x="33327" y="4073"/>
                  </a:lnTo>
                  <a:lnTo>
                    <a:pt x="29704" y="3174"/>
                  </a:lnTo>
                  <a:lnTo>
                    <a:pt x="26381" y="2306"/>
                  </a:lnTo>
                  <a:lnTo>
                    <a:pt x="23506" y="1557"/>
                  </a:lnTo>
                  <a:lnTo>
                    <a:pt x="21380" y="959"/>
                  </a:lnTo>
                  <a:lnTo>
                    <a:pt x="20452" y="719"/>
                  </a:lnTo>
                  <a:lnTo>
                    <a:pt x="19284" y="479"/>
                  </a:lnTo>
                  <a:lnTo>
                    <a:pt x="17967" y="300"/>
                  </a:lnTo>
                  <a:lnTo>
                    <a:pt x="16499" y="120"/>
                  </a:lnTo>
                  <a:lnTo>
                    <a:pt x="14972" y="30"/>
                  </a:lnTo>
                  <a:lnTo>
                    <a:pt x="14164" y="0"/>
                  </a:ln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5692;p57">
              <a:extLst>
                <a:ext uri="{FF2B5EF4-FFF2-40B4-BE49-F238E27FC236}">
                  <a16:creationId xmlns:a16="http://schemas.microsoft.com/office/drawing/2014/main" id="{6472B52D-8277-09B3-C1D1-181D47583FFB}"/>
                </a:ext>
              </a:extLst>
            </p:cNvPr>
            <p:cNvSpPr/>
            <p:nvPr/>
          </p:nvSpPr>
          <p:spPr>
            <a:xfrm>
              <a:off x="10977998" y="2621305"/>
              <a:ext cx="145154" cy="158704"/>
            </a:xfrm>
            <a:custGeom>
              <a:avLst/>
              <a:gdLst/>
              <a:ahLst/>
              <a:cxnLst/>
              <a:rect l="l" t="t" r="r" b="b"/>
              <a:pathLst>
                <a:path w="19973" h="21830" extrusionOk="0">
                  <a:moveTo>
                    <a:pt x="12546" y="1"/>
                  </a:moveTo>
                  <a:lnTo>
                    <a:pt x="11798" y="31"/>
                  </a:lnTo>
                  <a:lnTo>
                    <a:pt x="11049" y="91"/>
                  </a:lnTo>
                  <a:lnTo>
                    <a:pt x="10301" y="180"/>
                  </a:lnTo>
                  <a:lnTo>
                    <a:pt x="9582" y="300"/>
                  </a:lnTo>
                  <a:lnTo>
                    <a:pt x="8863" y="450"/>
                  </a:lnTo>
                  <a:lnTo>
                    <a:pt x="8205" y="630"/>
                  </a:lnTo>
                  <a:lnTo>
                    <a:pt x="7546" y="869"/>
                  </a:lnTo>
                  <a:lnTo>
                    <a:pt x="6917" y="1109"/>
                  </a:lnTo>
                  <a:lnTo>
                    <a:pt x="6288" y="1378"/>
                  </a:lnTo>
                  <a:lnTo>
                    <a:pt x="5719" y="1678"/>
                  </a:lnTo>
                  <a:lnTo>
                    <a:pt x="5150" y="2007"/>
                  </a:lnTo>
                  <a:lnTo>
                    <a:pt x="4611" y="2366"/>
                  </a:lnTo>
                  <a:lnTo>
                    <a:pt x="4102" y="2726"/>
                  </a:lnTo>
                  <a:lnTo>
                    <a:pt x="3623" y="3145"/>
                  </a:lnTo>
                  <a:lnTo>
                    <a:pt x="3174" y="3564"/>
                  </a:lnTo>
                  <a:lnTo>
                    <a:pt x="2755" y="3983"/>
                  </a:lnTo>
                  <a:lnTo>
                    <a:pt x="2336" y="4432"/>
                  </a:lnTo>
                  <a:lnTo>
                    <a:pt x="1976" y="4911"/>
                  </a:lnTo>
                  <a:lnTo>
                    <a:pt x="1647" y="5391"/>
                  </a:lnTo>
                  <a:lnTo>
                    <a:pt x="1318" y="5900"/>
                  </a:lnTo>
                  <a:lnTo>
                    <a:pt x="1048" y="6409"/>
                  </a:lnTo>
                  <a:lnTo>
                    <a:pt x="809" y="6948"/>
                  </a:lnTo>
                  <a:lnTo>
                    <a:pt x="599" y="7457"/>
                  </a:lnTo>
                  <a:lnTo>
                    <a:pt x="419" y="8026"/>
                  </a:lnTo>
                  <a:lnTo>
                    <a:pt x="270" y="8565"/>
                  </a:lnTo>
                  <a:lnTo>
                    <a:pt x="150" y="9133"/>
                  </a:lnTo>
                  <a:lnTo>
                    <a:pt x="60" y="9702"/>
                  </a:lnTo>
                  <a:lnTo>
                    <a:pt x="30" y="10271"/>
                  </a:lnTo>
                  <a:lnTo>
                    <a:pt x="0" y="10840"/>
                  </a:lnTo>
                  <a:lnTo>
                    <a:pt x="30" y="11409"/>
                  </a:lnTo>
                  <a:lnTo>
                    <a:pt x="90" y="11978"/>
                  </a:lnTo>
                  <a:lnTo>
                    <a:pt x="180" y="12577"/>
                  </a:lnTo>
                  <a:lnTo>
                    <a:pt x="329" y="13146"/>
                  </a:lnTo>
                  <a:lnTo>
                    <a:pt x="659" y="14254"/>
                  </a:lnTo>
                  <a:lnTo>
                    <a:pt x="1018" y="15272"/>
                  </a:lnTo>
                  <a:lnTo>
                    <a:pt x="1437" y="16200"/>
                  </a:lnTo>
                  <a:lnTo>
                    <a:pt x="1887" y="17068"/>
                  </a:lnTo>
                  <a:lnTo>
                    <a:pt x="2336" y="17877"/>
                  </a:lnTo>
                  <a:lnTo>
                    <a:pt x="2785" y="18566"/>
                  </a:lnTo>
                  <a:lnTo>
                    <a:pt x="3264" y="19224"/>
                  </a:lnTo>
                  <a:lnTo>
                    <a:pt x="3713" y="19763"/>
                  </a:lnTo>
                  <a:lnTo>
                    <a:pt x="4132" y="20272"/>
                  </a:lnTo>
                  <a:lnTo>
                    <a:pt x="4551" y="20692"/>
                  </a:lnTo>
                  <a:lnTo>
                    <a:pt x="4911" y="21051"/>
                  </a:lnTo>
                  <a:lnTo>
                    <a:pt x="5240" y="21320"/>
                  </a:lnTo>
                  <a:lnTo>
                    <a:pt x="5689" y="21710"/>
                  </a:lnTo>
                  <a:lnTo>
                    <a:pt x="5869" y="21829"/>
                  </a:lnTo>
                  <a:lnTo>
                    <a:pt x="8055" y="19524"/>
                  </a:lnTo>
                  <a:lnTo>
                    <a:pt x="10301" y="17158"/>
                  </a:lnTo>
                  <a:lnTo>
                    <a:pt x="12876" y="14374"/>
                  </a:lnTo>
                  <a:lnTo>
                    <a:pt x="15481" y="11499"/>
                  </a:lnTo>
                  <a:lnTo>
                    <a:pt x="16679" y="10152"/>
                  </a:lnTo>
                  <a:lnTo>
                    <a:pt x="17727" y="8894"/>
                  </a:lnTo>
                  <a:lnTo>
                    <a:pt x="18625" y="7786"/>
                  </a:lnTo>
                  <a:lnTo>
                    <a:pt x="19344" y="6828"/>
                  </a:lnTo>
                  <a:lnTo>
                    <a:pt x="19613" y="6439"/>
                  </a:lnTo>
                  <a:lnTo>
                    <a:pt x="19793" y="6109"/>
                  </a:lnTo>
                  <a:lnTo>
                    <a:pt x="19912" y="5870"/>
                  </a:lnTo>
                  <a:lnTo>
                    <a:pt x="19972" y="5660"/>
                  </a:lnTo>
                  <a:lnTo>
                    <a:pt x="19942" y="5420"/>
                  </a:lnTo>
                  <a:lnTo>
                    <a:pt x="19912" y="5121"/>
                  </a:lnTo>
                  <a:lnTo>
                    <a:pt x="19853" y="4732"/>
                  </a:lnTo>
                  <a:lnTo>
                    <a:pt x="19733" y="4283"/>
                  </a:lnTo>
                  <a:lnTo>
                    <a:pt x="19553" y="3774"/>
                  </a:lnTo>
                  <a:lnTo>
                    <a:pt x="19314" y="3235"/>
                  </a:lnTo>
                  <a:lnTo>
                    <a:pt x="19164" y="2965"/>
                  </a:lnTo>
                  <a:lnTo>
                    <a:pt x="18984" y="2696"/>
                  </a:lnTo>
                  <a:lnTo>
                    <a:pt x="18775" y="2426"/>
                  </a:lnTo>
                  <a:lnTo>
                    <a:pt x="18565" y="2157"/>
                  </a:lnTo>
                  <a:lnTo>
                    <a:pt x="18296" y="1887"/>
                  </a:lnTo>
                  <a:lnTo>
                    <a:pt x="18026" y="1648"/>
                  </a:lnTo>
                  <a:lnTo>
                    <a:pt x="17727" y="1378"/>
                  </a:lnTo>
                  <a:lnTo>
                    <a:pt x="17367" y="1169"/>
                  </a:lnTo>
                  <a:lnTo>
                    <a:pt x="16978" y="929"/>
                  </a:lnTo>
                  <a:lnTo>
                    <a:pt x="16559" y="749"/>
                  </a:lnTo>
                  <a:lnTo>
                    <a:pt x="16110" y="570"/>
                  </a:lnTo>
                  <a:lnTo>
                    <a:pt x="15631" y="390"/>
                  </a:lnTo>
                  <a:lnTo>
                    <a:pt x="15092" y="270"/>
                  </a:lnTo>
                  <a:lnTo>
                    <a:pt x="14523" y="150"/>
                  </a:lnTo>
                  <a:lnTo>
                    <a:pt x="13924" y="61"/>
                  </a:lnTo>
                  <a:lnTo>
                    <a:pt x="13265" y="31"/>
                  </a:lnTo>
                  <a:lnTo>
                    <a:pt x="12546" y="1"/>
                  </a:lnTo>
                  <a:close/>
                </a:path>
              </a:pathLst>
            </a:custGeom>
            <a:solidFill>
              <a:srgbClr val="EC6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5693;p57">
              <a:extLst>
                <a:ext uri="{FF2B5EF4-FFF2-40B4-BE49-F238E27FC236}">
                  <a16:creationId xmlns:a16="http://schemas.microsoft.com/office/drawing/2014/main" id="{07E3A5BF-AD71-BCF2-F4F3-25F3B38E309C}"/>
                </a:ext>
              </a:extLst>
            </p:cNvPr>
            <p:cNvSpPr/>
            <p:nvPr/>
          </p:nvSpPr>
          <p:spPr>
            <a:xfrm>
              <a:off x="10840446" y="2582783"/>
              <a:ext cx="102508" cy="117999"/>
            </a:xfrm>
            <a:custGeom>
              <a:avLst/>
              <a:gdLst/>
              <a:ahLst/>
              <a:cxnLst/>
              <a:rect l="l" t="t" r="r" b="b"/>
              <a:pathLst>
                <a:path w="14105" h="16231" extrusionOk="0">
                  <a:moveTo>
                    <a:pt x="7726" y="1"/>
                  </a:moveTo>
                  <a:lnTo>
                    <a:pt x="6798" y="31"/>
                  </a:lnTo>
                  <a:lnTo>
                    <a:pt x="5930" y="91"/>
                  </a:lnTo>
                  <a:lnTo>
                    <a:pt x="5151" y="240"/>
                  </a:lnTo>
                  <a:lnTo>
                    <a:pt x="4403" y="420"/>
                  </a:lnTo>
                  <a:lnTo>
                    <a:pt x="4073" y="540"/>
                  </a:lnTo>
                  <a:lnTo>
                    <a:pt x="3744" y="660"/>
                  </a:lnTo>
                  <a:lnTo>
                    <a:pt x="3414" y="809"/>
                  </a:lnTo>
                  <a:lnTo>
                    <a:pt x="3115" y="959"/>
                  </a:lnTo>
                  <a:lnTo>
                    <a:pt x="2845" y="1139"/>
                  </a:lnTo>
                  <a:lnTo>
                    <a:pt x="2546" y="1318"/>
                  </a:lnTo>
                  <a:lnTo>
                    <a:pt x="2306" y="1528"/>
                  </a:lnTo>
                  <a:lnTo>
                    <a:pt x="2067" y="1737"/>
                  </a:lnTo>
                  <a:lnTo>
                    <a:pt x="1827" y="1977"/>
                  </a:lnTo>
                  <a:lnTo>
                    <a:pt x="1618" y="2217"/>
                  </a:lnTo>
                  <a:lnTo>
                    <a:pt x="1408" y="2486"/>
                  </a:lnTo>
                  <a:lnTo>
                    <a:pt x="1229" y="2786"/>
                  </a:lnTo>
                  <a:lnTo>
                    <a:pt x="1049" y="3085"/>
                  </a:lnTo>
                  <a:lnTo>
                    <a:pt x="899" y="3384"/>
                  </a:lnTo>
                  <a:lnTo>
                    <a:pt x="749" y="3744"/>
                  </a:lnTo>
                  <a:lnTo>
                    <a:pt x="600" y="4073"/>
                  </a:lnTo>
                  <a:lnTo>
                    <a:pt x="360" y="4852"/>
                  </a:lnTo>
                  <a:lnTo>
                    <a:pt x="181" y="5660"/>
                  </a:lnTo>
                  <a:lnTo>
                    <a:pt x="61" y="6558"/>
                  </a:lnTo>
                  <a:lnTo>
                    <a:pt x="31" y="7037"/>
                  </a:lnTo>
                  <a:lnTo>
                    <a:pt x="1" y="7487"/>
                  </a:lnTo>
                  <a:lnTo>
                    <a:pt x="1" y="7966"/>
                  </a:lnTo>
                  <a:lnTo>
                    <a:pt x="31" y="8415"/>
                  </a:lnTo>
                  <a:lnTo>
                    <a:pt x="61" y="8894"/>
                  </a:lnTo>
                  <a:lnTo>
                    <a:pt x="121" y="9343"/>
                  </a:lnTo>
                  <a:lnTo>
                    <a:pt x="181" y="9792"/>
                  </a:lnTo>
                  <a:lnTo>
                    <a:pt x="300" y="10241"/>
                  </a:lnTo>
                  <a:lnTo>
                    <a:pt x="390" y="10691"/>
                  </a:lnTo>
                  <a:lnTo>
                    <a:pt x="540" y="11110"/>
                  </a:lnTo>
                  <a:lnTo>
                    <a:pt x="660" y="11529"/>
                  </a:lnTo>
                  <a:lnTo>
                    <a:pt x="839" y="11948"/>
                  </a:lnTo>
                  <a:lnTo>
                    <a:pt x="1019" y="12337"/>
                  </a:lnTo>
                  <a:lnTo>
                    <a:pt x="1199" y="12727"/>
                  </a:lnTo>
                  <a:lnTo>
                    <a:pt x="1408" y="13086"/>
                  </a:lnTo>
                  <a:lnTo>
                    <a:pt x="1648" y="13445"/>
                  </a:lnTo>
                  <a:lnTo>
                    <a:pt x="1857" y="13805"/>
                  </a:lnTo>
                  <a:lnTo>
                    <a:pt x="2127" y="14104"/>
                  </a:lnTo>
                  <a:lnTo>
                    <a:pt x="2366" y="14433"/>
                  </a:lnTo>
                  <a:lnTo>
                    <a:pt x="2666" y="14703"/>
                  </a:lnTo>
                  <a:lnTo>
                    <a:pt x="2935" y="14972"/>
                  </a:lnTo>
                  <a:lnTo>
                    <a:pt x="3235" y="15212"/>
                  </a:lnTo>
                  <a:lnTo>
                    <a:pt x="3534" y="15422"/>
                  </a:lnTo>
                  <a:lnTo>
                    <a:pt x="3864" y="15631"/>
                  </a:lnTo>
                  <a:lnTo>
                    <a:pt x="4163" y="15811"/>
                  </a:lnTo>
                  <a:lnTo>
                    <a:pt x="4522" y="15931"/>
                  </a:lnTo>
                  <a:lnTo>
                    <a:pt x="4852" y="16050"/>
                  </a:lnTo>
                  <a:lnTo>
                    <a:pt x="5211" y="16140"/>
                  </a:lnTo>
                  <a:lnTo>
                    <a:pt x="5570" y="16200"/>
                  </a:lnTo>
                  <a:lnTo>
                    <a:pt x="5930" y="16230"/>
                  </a:lnTo>
                  <a:lnTo>
                    <a:pt x="6289" y="16230"/>
                  </a:lnTo>
                  <a:lnTo>
                    <a:pt x="6678" y="16200"/>
                  </a:lnTo>
                  <a:lnTo>
                    <a:pt x="7457" y="16080"/>
                  </a:lnTo>
                  <a:lnTo>
                    <a:pt x="8235" y="15901"/>
                  </a:lnTo>
                  <a:lnTo>
                    <a:pt x="9014" y="15661"/>
                  </a:lnTo>
                  <a:lnTo>
                    <a:pt x="9792" y="15392"/>
                  </a:lnTo>
                  <a:lnTo>
                    <a:pt x="10541" y="15062"/>
                  </a:lnTo>
                  <a:lnTo>
                    <a:pt x="11230" y="14673"/>
                  </a:lnTo>
                  <a:lnTo>
                    <a:pt x="11589" y="14463"/>
                  </a:lnTo>
                  <a:lnTo>
                    <a:pt x="11888" y="14254"/>
                  </a:lnTo>
                  <a:lnTo>
                    <a:pt x="12218" y="14014"/>
                  </a:lnTo>
                  <a:lnTo>
                    <a:pt x="12487" y="13775"/>
                  </a:lnTo>
                  <a:lnTo>
                    <a:pt x="12757" y="13505"/>
                  </a:lnTo>
                  <a:lnTo>
                    <a:pt x="13026" y="13236"/>
                  </a:lnTo>
                  <a:lnTo>
                    <a:pt x="13236" y="12966"/>
                  </a:lnTo>
                  <a:lnTo>
                    <a:pt x="13445" y="12667"/>
                  </a:lnTo>
                  <a:lnTo>
                    <a:pt x="13625" y="12367"/>
                  </a:lnTo>
                  <a:lnTo>
                    <a:pt x="13775" y="12038"/>
                  </a:lnTo>
                  <a:lnTo>
                    <a:pt x="13925" y="11709"/>
                  </a:lnTo>
                  <a:lnTo>
                    <a:pt x="14014" y="11379"/>
                  </a:lnTo>
                  <a:lnTo>
                    <a:pt x="14074" y="11020"/>
                  </a:lnTo>
                  <a:lnTo>
                    <a:pt x="14104" y="10661"/>
                  </a:lnTo>
                  <a:lnTo>
                    <a:pt x="14104" y="10271"/>
                  </a:lnTo>
                  <a:lnTo>
                    <a:pt x="14044" y="9882"/>
                  </a:lnTo>
                  <a:lnTo>
                    <a:pt x="13984" y="9493"/>
                  </a:lnTo>
                  <a:lnTo>
                    <a:pt x="13865" y="9074"/>
                  </a:lnTo>
                  <a:lnTo>
                    <a:pt x="13715" y="8654"/>
                  </a:lnTo>
                  <a:lnTo>
                    <a:pt x="13505" y="8205"/>
                  </a:lnTo>
                  <a:lnTo>
                    <a:pt x="13086" y="7337"/>
                  </a:lnTo>
                  <a:lnTo>
                    <a:pt x="12757" y="6528"/>
                  </a:lnTo>
                  <a:lnTo>
                    <a:pt x="12487" y="5720"/>
                  </a:lnTo>
                  <a:lnTo>
                    <a:pt x="12248" y="4971"/>
                  </a:lnTo>
                  <a:lnTo>
                    <a:pt x="11858" y="3624"/>
                  </a:lnTo>
                  <a:lnTo>
                    <a:pt x="11709" y="2995"/>
                  </a:lnTo>
                  <a:lnTo>
                    <a:pt x="11529" y="2426"/>
                  </a:lnTo>
                  <a:lnTo>
                    <a:pt x="11349" y="1917"/>
                  </a:lnTo>
                  <a:lnTo>
                    <a:pt x="11140" y="1468"/>
                  </a:lnTo>
                  <a:lnTo>
                    <a:pt x="10900" y="1079"/>
                  </a:lnTo>
                  <a:lnTo>
                    <a:pt x="10780" y="899"/>
                  </a:lnTo>
                  <a:lnTo>
                    <a:pt x="10601" y="749"/>
                  </a:lnTo>
                  <a:lnTo>
                    <a:pt x="10451" y="600"/>
                  </a:lnTo>
                  <a:lnTo>
                    <a:pt x="10271" y="480"/>
                  </a:lnTo>
                  <a:lnTo>
                    <a:pt x="10062" y="360"/>
                  </a:lnTo>
                  <a:lnTo>
                    <a:pt x="9822" y="240"/>
                  </a:lnTo>
                  <a:lnTo>
                    <a:pt x="9583" y="180"/>
                  </a:lnTo>
                  <a:lnTo>
                    <a:pt x="9313" y="121"/>
                  </a:lnTo>
                  <a:lnTo>
                    <a:pt x="9014" y="61"/>
                  </a:lnTo>
                  <a:lnTo>
                    <a:pt x="8714" y="31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rgbClr val="EC6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5694;p57">
              <a:extLst>
                <a:ext uri="{FF2B5EF4-FFF2-40B4-BE49-F238E27FC236}">
                  <a16:creationId xmlns:a16="http://schemas.microsoft.com/office/drawing/2014/main" id="{309C78E5-D5BC-C8A0-D506-DE5111FFEACA}"/>
                </a:ext>
              </a:extLst>
            </p:cNvPr>
            <p:cNvSpPr/>
            <p:nvPr/>
          </p:nvSpPr>
          <p:spPr>
            <a:xfrm>
              <a:off x="10872005" y="2745797"/>
              <a:ext cx="105335" cy="109719"/>
            </a:xfrm>
            <a:custGeom>
              <a:avLst/>
              <a:gdLst/>
              <a:ahLst/>
              <a:cxnLst/>
              <a:rect l="l" t="t" r="r" b="b"/>
              <a:pathLst>
                <a:path w="14494" h="15092" extrusionOk="0">
                  <a:moveTo>
                    <a:pt x="5959" y="0"/>
                  </a:moveTo>
                  <a:lnTo>
                    <a:pt x="5570" y="30"/>
                  </a:lnTo>
                  <a:lnTo>
                    <a:pt x="5181" y="90"/>
                  </a:lnTo>
                  <a:lnTo>
                    <a:pt x="4792" y="180"/>
                  </a:lnTo>
                  <a:lnTo>
                    <a:pt x="4402" y="270"/>
                  </a:lnTo>
                  <a:lnTo>
                    <a:pt x="4043" y="420"/>
                  </a:lnTo>
                  <a:lnTo>
                    <a:pt x="3654" y="569"/>
                  </a:lnTo>
                  <a:lnTo>
                    <a:pt x="3294" y="779"/>
                  </a:lnTo>
                  <a:lnTo>
                    <a:pt x="2935" y="1018"/>
                  </a:lnTo>
                  <a:lnTo>
                    <a:pt x="2576" y="1258"/>
                  </a:lnTo>
                  <a:lnTo>
                    <a:pt x="2246" y="1557"/>
                  </a:lnTo>
                  <a:lnTo>
                    <a:pt x="1767" y="2066"/>
                  </a:lnTo>
                  <a:lnTo>
                    <a:pt x="1348" y="2575"/>
                  </a:lnTo>
                  <a:lnTo>
                    <a:pt x="989" y="3144"/>
                  </a:lnTo>
                  <a:lnTo>
                    <a:pt x="689" y="3713"/>
                  </a:lnTo>
                  <a:lnTo>
                    <a:pt x="450" y="4342"/>
                  </a:lnTo>
                  <a:lnTo>
                    <a:pt x="240" y="4971"/>
                  </a:lnTo>
                  <a:lnTo>
                    <a:pt x="120" y="5630"/>
                  </a:lnTo>
                  <a:lnTo>
                    <a:pt x="31" y="6288"/>
                  </a:lnTo>
                  <a:lnTo>
                    <a:pt x="1" y="6947"/>
                  </a:lnTo>
                  <a:lnTo>
                    <a:pt x="31" y="7606"/>
                  </a:lnTo>
                  <a:lnTo>
                    <a:pt x="90" y="8265"/>
                  </a:lnTo>
                  <a:lnTo>
                    <a:pt x="240" y="8923"/>
                  </a:lnTo>
                  <a:lnTo>
                    <a:pt x="420" y="9552"/>
                  </a:lnTo>
                  <a:lnTo>
                    <a:pt x="689" y="10151"/>
                  </a:lnTo>
                  <a:lnTo>
                    <a:pt x="989" y="10750"/>
                  </a:lnTo>
                  <a:lnTo>
                    <a:pt x="1348" y="11319"/>
                  </a:lnTo>
                  <a:lnTo>
                    <a:pt x="1737" y="11828"/>
                  </a:lnTo>
                  <a:lnTo>
                    <a:pt x="2127" y="12367"/>
                  </a:lnTo>
                  <a:lnTo>
                    <a:pt x="2546" y="12846"/>
                  </a:lnTo>
                  <a:lnTo>
                    <a:pt x="2965" y="13295"/>
                  </a:lnTo>
                  <a:lnTo>
                    <a:pt x="3384" y="13714"/>
                  </a:lnTo>
                  <a:lnTo>
                    <a:pt x="3833" y="14074"/>
                  </a:lnTo>
                  <a:lnTo>
                    <a:pt x="4283" y="14403"/>
                  </a:lnTo>
                  <a:lnTo>
                    <a:pt x="4762" y="14673"/>
                  </a:lnTo>
                  <a:lnTo>
                    <a:pt x="5241" y="14882"/>
                  </a:lnTo>
                  <a:lnTo>
                    <a:pt x="5510" y="14942"/>
                  </a:lnTo>
                  <a:lnTo>
                    <a:pt x="5750" y="15002"/>
                  </a:lnTo>
                  <a:lnTo>
                    <a:pt x="6019" y="15062"/>
                  </a:lnTo>
                  <a:lnTo>
                    <a:pt x="6289" y="15092"/>
                  </a:lnTo>
                  <a:lnTo>
                    <a:pt x="6558" y="15092"/>
                  </a:lnTo>
                  <a:lnTo>
                    <a:pt x="6858" y="15062"/>
                  </a:lnTo>
                  <a:lnTo>
                    <a:pt x="7127" y="15032"/>
                  </a:lnTo>
                  <a:lnTo>
                    <a:pt x="7427" y="14972"/>
                  </a:lnTo>
                  <a:lnTo>
                    <a:pt x="7726" y="14912"/>
                  </a:lnTo>
                  <a:lnTo>
                    <a:pt x="8025" y="14792"/>
                  </a:lnTo>
                  <a:lnTo>
                    <a:pt x="8355" y="14673"/>
                  </a:lnTo>
                  <a:lnTo>
                    <a:pt x="8654" y="14523"/>
                  </a:lnTo>
                  <a:lnTo>
                    <a:pt x="8984" y="14373"/>
                  </a:lnTo>
                  <a:lnTo>
                    <a:pt x="9313" y="14164"/>
                  </a:lnTo>
                  <a:lnTo>
                    <a:pt x="9972" y="13714"/>
                  </a:lnTo>
                  <a:lnTo>
                    <a:pt x="10631" y="13205"/>
                  </a:lnTo>
                  <a:lnTo>
                    <a:pt x="11259" y="12636"/>
                  </a:lnTo>
                  <a:lnTo>
                    <a:pt x="11858" y="12038"/>
                  </a:lnTo>
                  <a:lnTo>
                    <a:pt x="12427" y="11409"/>
                  </a:lnTo>
                  <a:lnTo>
                    <a:pt x="12906" y="10750"/>
                  </a:lnTo>
                  <a:lnTo>
                    <a:pt x="13355" y="10031"/>
                  </a:lnTo>
                  <a:lnTo>
                    <a:pt x="13745" y="9343"/>
                  </a:lnTo>
                  <a:lnTo>
                    <a:pt x="13924" y="8983"/>
                  </a:lnTo>
                  <a:lnTo>
                    <a:pt x="14074" y="8624"/>
                  </a:lnTo>
                  <a:lnTo>
                    <a:pt x="14194" y="8265"/>
                  </a:lnTo>
                  <a:lnTo>
                    <a:pt x="14314" y="7905"/>
                  </a:lnTo>
                  <a:lnTo>
                    <a:pt x="14373" y="7546"/>
                  </a:lnTo>
                  <a:lnTo>
                    <a:pt x="14433" y="7187"/>
                  </a:lnTo>
                  <a:lnTo>
                    <a:pt x="14493" y="6827"/>
                  </a:lnTo>
                  <a:lnTo>
                    <a:pt x="14493" y="6498"/>
                  </a:lnTo>
                  <a:lnTo>
                    <a:pt x="14493" y="6139"/>
                  </a:lnTo>
                  <a:lnTo>
                    <a:pt x="14433" y="5809"/>
                  </a:lnTo>
                  <a:lnTo>
                    <a:pt x="14373" y="5480"/>
                  </a:lnTo>
                  <a:lnTo>
                    <a:pt x="14284" y="5151"/>
                  </a:lnTo>
                  <a:lnTo>
                    <a:pt x="14134" y="4821"/>
                  </a:lnTo>
                  <a:lnTo>
                    <a:pt x="13984" y="4522"/>
                  </a:lnTo>
                  <a:lnTo>
                    <a:pt x="13805" y="4192"/>
                  </a:lnTo>
                  <a:lnTo>
                    <a:pt x="13565" y="3923"/>
                  </a:lnTo>
                  <a:lnTo>
                    <a:pt x="13056" y="3354"/>
                  </a:lnTo>
                  <a:lnTo>
                    <a:pt x="12487" y="2785"/>
                  </a:lnTo>
                  <a:lnTo>
                    <a:pt x="11888" y="2276"/>
                  </a:lnTo>
                  <a:lnTo>
                    <a:pt x="11229" y="1797"/>
                  </a:lnTo>
                  <a:lnTo>
                    <a:pt x="10541" y="1348"/>
                  </a:lnTo>
                  <a:lnTo>
                    <a:pt x="9792" y="929"/>
                  </a:lnTo>
                  <a:lnTo>
                    <a:pt x="9044" y="599"/>
                  </a:lnTo>
                  <a:lnTo>
                    <a:pt x="8684" y="449"/>
                  </a:lnTo>
                  <a:lnTo>
                    <a:pt x="8295" y="330"/>
                  </a:lnTo>
                  <a:lnTo>
                    <a:pt x="7906" y="240"/>
                  </a:lnTo>
                  <a:lnTo>
                    <a:pt x="7516" y="150"/>
                  </a:lnTo>
                  <a:lnTo>
                    <a:pt x="7127" y="60"/>
                  </a:lnTo>
                  <a:lnTo>
                    <a:pt x="6738" y="30"/>
                  </a:lnTo>
                  <a:lnTo>
                    <a:pt x="6349" y="0"/>
                  </a:lnTo>
                  <a:close/>
                </a:path>
              </a:pathLst>
            </a:custGeom>
            <a:solidFill>
              <a:srgbClr val="EC6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5695;p57">
              <a:extLst>
                <a:ext uri="{FF2B5EF4-FFF2-40B4-BE49-F238E27FC236}">
                  <a16:creationId xmlns:a16="http://schemas.microsoft.com/office/drawing/2014/main" id="{3A20E7D1-6F64-C167-CDC5-287D835285D2}"/>
                </a:ext>
              </a:extLst>
            </p:cNvPr>
            <p:cNvSpPr/>
            <p:nvPr/>
          </p:nvSpPr>
          <p:spPr>
            <a:xfrm>
              <a:off x="10779509" y="2369937"/>
              <a:ext cx="441762" cy="235541"/>
            </a:xfrm>
            <a:custGeom>
              <a:avLst/>
              <a:gdLst/>
              <a:ahLst/>
              <a:cxnLst/>
              <a:rect l="l" t="t" r="r" b="b"/>
              <a:pathLst>
                <a:path w="60786" h="32399" extrusionOk="0">
                  <a:moveTo>
                    <a:pt x="9912" y="1827"/>
                  </a:moveTo>
                  <a:lnTo>
                    <a:pt x="10481" y="1857"/>
                  </a:lnTo>
                  <a:lnTo>
                    <a:pt x="11559" y="1946"/>
                  </a:lnTo>
                  <a:lnTo>
                    <a:pt x="12637" y="2066"/>
                  </a:lnTo>
                  <a:lnTo>
                    <a:pt x="13715" y="2246"/>
                  </a:lnTo>
                  <a:lnTo>
                    <a:pt x="14793" y="2456"/>
                  </a:lnTo>
                  <a:lnTo>
                    <a:pt x="16110" y="2725"/>
                  </a:lnTo>
                  <a:lnTo>
                    <a:pt x="17428" y="3054"/>
                  </a:lnTo>
                  <a:lnTo>
                    <a:pt x="20093" y="3683"/>
                  </a:lnTo>
                  <a:lnTo>
                    <a:pt x="22728" y="4372"/>
                  </a:lnTo>
                  <a:lnTo>
                    <a:pt x="25363" y="5031"/>
                  </a:lnTo>
                  <a:lnTo>
                    <a:pt x="31052" y="6408"/>
                  </a:lnTo>
                  <a:lnTo>
                    <a:pt x="36741" y="7815"/>
                  </a:lnTo>
                  <a:lnTo>
                    <a:pt x="48090" y="10660"/>
                  </a:lnTo>
                  <a:lnTo>
                    <a:pt x="50126" y="11169"/>
                  </a:lnTo>
                  <a:lnTo>
                    <a:pt x="51174" y="11468"/>
                  </a:lnTo>
                  <a:lnTo>
                    <a:pt x="52192" y="11798"/>
                  </a:lnTo>
                  <a:lnTo>
                    <a:pt x="53180" y="12157"/>
                  </a:lnTo>
                  <a:lnTo>
                    <a:pt x="54168" y="12546"/>
                  </a:lnTo>
                  <a:lnTo>
                    <a:pt x="55156" y="12996"/>
                  </a:lnTo>
                  <a:lnTo>
                    <a:pt x="56085" y="13475"/>
                  </a:lnTo>
                  <a:lnTo>
                    <a:pt x="56474" y="13714"/>
                  </a:lnTo>
                  <a:lnTo>
                    <a:pt x="56833" y="13954"/>
                  </a:lnTo>
                  <a:lnTo>
                    <a:pt x="57163" y="14193"/>
                  </a:lnTo>
                  <a:lnTo>
                    <a:pt x="57462" y="14463"/>
                  </a:lnTo>
                  <a:lnTo>
                    <a:pt x="57702" y="14732"/>
                  </a:lnTo>
                  <a:lnTo>
                    <a:pt x="57941" y="15032"/>
                  </a:lnTo>
                  <a:lnTo>
                    <a:pt x="58151" y="15331"/>
                  </a:lnTo>
                  <a:lnTo>
                    <a:pt x="58330" y="15661"/>
                  </a:lnTo>
                  <a:lnTo>
                    <a:pt x="58480" y="15990"/>
                  </a:lnTo>
                  <a:lnTo>
                    <a:pt x="58630" y="16319"/>
                  </a:lnTo>
                  <a:lnTo>
                    <a:pt x="58720" y="16679"/>
                  </a:lnTo>
                  <a:lnTo>
                    <a:pt x="58810" y="17068"/>
                  </a:lnTo>
                  <a:lnTo>
                    <a:pt x="58869" y="17457"/>
                  </a:lnTo>
                  <a:lnTo>
                    <a:pt x="58929" y="17846"/>
                  </a:lnTo>
                  <a:lnTo>
                    <a:pt x="58959" y="18296"/>
                  </a:lnTo>
                  <a:lnTo>
                    <a:pt x="58959" y="18745"/>
                  </a:lnTo>
                  <a:lnTo>
                    <a:pt x="58959" y="19224"/>
                  </a:lnTo>
                  <a:lnTo>
                    <a:pt x="58929" y="19733"/>
                  </a:lnTo>
                  <a:lnTo>
                    <a:pt x="58810" y="20721"/>
                  </a:lnTo>
                  <a:lnTo>
                    <a:pt x="58630" y="21709"/>
                  </a:lnTo>
                  <a:lnTo>
                    <a:pt x="58390" y="22667"/>
                  </a:lnTo>
                  <a:lnTo>
                    <a:pt x="58091" y="23655"/>
                  </a:lnTo>
                  <a:lnTo>
                    <a:pt x="57762" y="24584"/>
                  </a:lnTo>
                  <a:lnTo>
                    <a:pt x="57342" y="25512"/>
                  </a:lnTo>
                  <a:lnTo>
                    <a:pt x="56923" y="26410"/>
                  </a:lnTo>
                  <a:lnTo>
                    <a:pt x="56504" y="27189"/>
                  </a:lnTo>
                  <a:lnTo>
                    <a:pt x="56025" y="27937"/>
                  </a:lnTo>
                  <a:lnTo>
                    <a:pt x="55755" y="28297"/>
                  </a:lnTo>
                  <a:lnTo>
                    <a:pt x="55486" y="28626"/>
                  </a:lnTo>
                  <a:lnTo>
                    <a:pt x="55186" y="28955"/>
                  </a:lnTo>
                  <a:lnTo>
                    <a:pt x="54887" y="29255"/>
                  </a:lnTo>
                  <a:lnTo>
                    <a:pt x="54558" y="29524"/>
                  </a:lnTo>
                  <a:lnTo>
                    <a:pt x="54228" y="29764"/>
                  </a:lnTo>
                  <a:lnTo>
                    <a:pt x="53869" y="30003"/>
                  </a:lnTo>
                  <a:lnTo>
                    <a:pt x="53480" y="30183"/>
                  </a:lnTo>
                  <a:lnTo>
                    <a:pt x="53090" y="30333"/>
                  </a:lnTo>
                  <a:lnTo>
                    <a:pt x="52671" y="30453"/>
                  </a:lnTo>
                  <a:lnTo>
                    <a:pt x="52222" y="30542"/>
                  </a:lnTo>
                  <a:lnTo>
                    <a:pt x="51743" y="30572"/>
                  </a:lnTo>
                  <a:lnTo>
                    <a:pt x="50725" y="30572"/>
                  </a:lnTo>
                  <a:lnTo>
                    <a:pt x="50186" y="30512"/>
                  </a:lnTo>
                  <a:lnTo>
                    <a:pt x="49677" y="30453"/>
                  </a:lnTo>
                  <a:lnTo>
                    <a:pt x="48629" y="30303"/>
                  </a:lnTo>
                  <a:lnTo>
                    <a:pt x="47581" y="30063"/>
                  </a:lnTo>
                  <a:lnTo>
                    <a:pt x="46563" y="29794"/>
                  </a:lnTo>
                  <a:lnTo>
                    <a:pt x="45545" y="29494"/>
                  </a:lnTo>
                  <a:lnTo>
                    <a:pt x="43568" y="28836"/>
                  </a:lnTo>
                  <a:lnTo>
                    <a:pt x="42520" y="28476"/>
                  </a:lnTo>
                  <a:lnTo>
                    <a:pt x="41442" y="28087"/>
                  </a:lnTo>
                  <a:lnTo>
                    <a:pt x="39316" y="27279"/>
                  </a:lnTo>
                  <a:lnTo>
                    <a:pt x="37190" y="26470"/>
                  </a:lnTo>
                  <a:lnTo>
                    <a:pt x="36112" y="26111"/>
                  </a:lnTo>
                  <a:lnTo>
                    <a:pt x="35034" y="25751"/>
                  </a:lnTo>
                  <a:lnTo>
                    <a:pt x="33777" y="25362"/>
                  </a:lnTo>
                  <a:lnTo>
                    <a:pt x="32459" y="25003"/>
                  </a:lnTo>
                  <a:lnTo>
                    <a:pt x="31142" y="24703"/>
                  </a:lnTo>
                  <a:lnTo>
                    <a:pt x="29824" y="24404"/>
                  </a:lnTo>
                  <a:lnTo>
                    <a:pt x="27189" y="23895"/>
                  </a:lnTo>
                  <a:lnTo>
                    <a:pt x="24554" y="23326"/>
                  </a:lnTo>
                  <a:lnTo>
                    <a:pt x="22338" y="22847"/>
                  </a:lnTo>
                  <a:lnTo>
                    <a:pt x="20123" y="22338"/>
                  </a:lnTo>
                  <a:lnTo>
                    <a:pt x="17937" y="21829"/>
                  </a:lnTo>
                  <a:lnTo>
                    <a:pt x="15721" y="21320"/>
                  </a:lnTo>
                  <a:lnTo>
                    <a:pt x="13924" y="20901"/>
                  </a:lnTo>
                  <a:lnTo>
                    <a:pt x="12128" y="20481"/>
                  </a:lnTo>
                  <a:lnTo>
                    <a:pt x="10331" y="20032"/>
                  </a:lnTo>
                  <a:lnTo>
                    <a:pt x="9463" y="19763"/>
                  </a:lnTo>
                  <a:lnTo>
                    <a:pt x="8565" y="19493"/>
                  </a:lnTo>
                  <a:lnTo>
                    <a:pt x="7756" y="19224"/>
                  </a:lnTo>
                  <a:lnTo>
                    <a:pt x="6948" y="18894"/>
                  </a:lnTo>
                  <a:lnTo>
                    <a:pt x="6139" y="18565"/>
                  </a:lnTo>
                  <a:lnTo>
                    <a:pt x="5331" y="18176"/>
                  </a:lnTo>
                  <a:lnTo>
                    <a:pt x="4941" y="17966"/>
                  </a:lnTo>
                  <a:lnTo>
                    <a:pt x="4582" y="17727"/>
                  </a:lnTo>
                  <a:lnTo>
                    <a:pt x="4193" y="17457"/>
                  </a:lnTo>
                  <a:lnTo>
                    <a:pt x="3863" y="17218"/>
                  </a:lnTo>
                  <a:lnTo>
                    <a:pt x="3534" y="16918"/>
                  </a:lnTo>
                  <a:lnTo>
                    <a:pt x="3235" y="16619"/>
                  </a:lnTo>
                  <a:lnTo>
                    <a:pt x="2935" y="16289"/>
                  </a:lnTo>
                  <a:lnTo>
                    <a:pt x="2696" y="15930"/>
                  </a:lnTo>
                  <a:lnTo>
                    <a:pt x="2456" y="15541"/>
                  </a:lnTo>
                  <a:lnTo>
                    <a:pt x="2246" y="15152"/>
                  </a:lnTo>
                  <a:lnTo>
                    <a:pt x="2097" y="14732"/>
                  </a:lnTo>
                  <a:lnTo>
                    <a:pt x="1977" y="14283"/>
                  </a:lnTo>
                  <a:lnTo>
                    <a:pt x="1887" y="13834"/>
                  </a:lnTo>
                  <a:lnTo>
                    <a:pt x="1827" y="13385"/>
                  </a:lnTo>
                  <a:lnTo>
                    <a:pt x="1797" y="12936"/>
                  </a:lnTo>
                  <a:lnTo>
                    <a:pt x="1797" y="12457"/>
                  </a:lnTo>
                  <a:lnTo>
                    <a:pt x="1797" y="11978"/>
                  </a:lnTo>
                  <a:lnTo>
                    <a:pt x="1827" y="11528"/>
                  </a:lnTo>
                  <a:lnTo>
                    <a:pt x="1977" y="10570"/>
                  </a:lnTo>
                  <a:lnTo>
                    <a:pt x="2157" y="9702"/>
                  </a:lnTo>
                  <a:lnTo>
                    <a:pt x="2366" y="8833"/>
                  </a:lnTo>
                  <a:lnTo>
                    <a:pt x="2636" y="7965"/>
                  </a:lnTo>
                  <a:lnTo>
                    <a:pt x="2965" y="7067"/>
                  </a:lnTo>
                  <a:lnTo>
                    <a:pt x="3354" y="6198"/>
                  </a:lnTo>
                  <a:lnTo>
                    <a:pt x="3803" y="5330"/>
                  </a:lnTo>
                  <a:lnTo>
                    <a:pt x="4313" y="4522"/>
                  </a:lnTo>
                  <a:lnTo>
                    <a:pt x="4582" y="4132"/>
                  </a:lnTo>
                  <a:lnTo>
                    <a:pt x="4852" y="3743"/>
                  </a:lnTo>
                  <a:lnTo>
                    <a:pt x="5151" y="3384"/>
                  </a:lnTo>
                  <a:lnTo>
                    <a:pt x="5480" y="3024"/>
                  </a:lnTo>
                  <a:lnTo>
                    <a:pt x="5810" y="2695"/>
                  </a:lnTo>
                  <a:lnTo>
                    <a:pt x="6139" y="2396"/>
                  </a:lnTo>
                  <a:lnTo>
                    <a:pt x="6199" y="2336"/>
                  </a:lnTo>
                  <a:lnTo>
                    <a:pt x="6708" y="2186"/>
                  </a:lnTo>
                  <a:lnTo>
                    <a:pt x="7247" y="2066"/>
                  </a:lnTo>
                  <a:lnTo>
                    <a:pt x="7756" y="1946"/>
                  </a:lnTo>
                  <a:lnTo>
                    <a:pt x="8295" y="1887"/>
                  </a:lnTo>
                  <a:lnTo>
                    <a:pt x="8834" y="1857"/>
                  </a:lnTo>
                  <a:lnTo>
                    <a:pt x="9373" y="1827"/>
                  </a:lnTo>
                  <a:close/>
                  <a:moveTo>
                    <a:pt x="9822" y="0"/>
                  </a:moveTo>
                  <a:lnTo>
                    <a:pt x="9223" y="30"/>
                  </a:lnTo>
                  <a:lnTo>
                    <a:pt x="8594" y="30"/>
                  </a:lnTo>
                  <a:lnTo>
                    <a:pt x="7996" y="90"/>
                  </a:lnTo>
                  <a:lnTo>
                    <a:pt x="7367" y="150"/>
                  </a:lnTo>
                  <a:lnTo>
                    <a:pt x="6618" y="300"/>
                  </a:lnTo>
                  <a:lnTo>
                    <a:pt x="5870" y="479"/>
                  </a:lnTo>
                  <a:lnTo>
                    <a:pt x="5151" y="749"/>
                  </a:lnTo>
                  <a:lnTo>
                    <a:pt x="4432" y="1078"/>
                  </a:lnTo>
                  <a:lnTo>
                    <a:pt x="4283" y="1168"/>
                  </a:lnTo>
                  <a:lnTo>
                    <a:pt x="4133" y="1288"/>
                  </a:lnTo>
                  <a:lnTo>
                    <a:pt x="4043" y="1437"/>
                  </a:lnTo>
                  <a:lnTo>
                    <a:pt x="3953" y="1587"/>
                  </a:lnTo>
                  <a:lnTo>
                    <a:pt x="3923" y="1767"/>
                  </a:lnTo>
                  <a:lnTo>
                    <a:pt x="3893" y="1917"/>
                  </a:lnTo>
                  <a:lnTo>
                    <a:pt x="3923" y="2096"/>
                  </a:lnTo>
                  <a:lnTo>
                    <a:pt x="3953" y="2246"/>
                  </a:lnTo>
                  <a:lnTo>
                    <a:pt x="3354" y="2935"/>
                  </a:lnTo>
                  <a:lnTo>
                    <a:pt x="2815" y="3683"/>
                  </a:lnTo>
                  <a:lnTo>
                    <a:pt x="2276" y="4492"/>
                  </a:lnTo>
                  <a:lnTo>
                    <a:pt x="1827" y="5330"/>
                  </a:lnTo>
                  <a:lnTo>
                    <a:pt x="1378" y="6198"/>
                  </a:lnTo>
                  <a:lnTo>
                    <a:pt x="1019" y="7097"/>
                  </a:lnTo>
                  <a:lnTo>
                    <a:pt x="689" y="7995"/>
                  </a:lnTo>
                  <a:lnTo>
                    <a:pt x="420" y="8953"/>
                  </a:lnTo>
                  <a:lnTo>
                    <a:pt x="210" y="9881"/>
                  </a:lnTo>
                  <a:lnTo>
                    <a:pt x="91" y="10840"/>
                  </a:lnTo>
                  <a:lnTo>
                    <a:pt x="1" y="11768"/>
                  </a:lnTo>
                  <a:lnTo>
                    <a:pt x="1" y="12247"/>
                  </a:lnTo>
                  <a:lnTo>
                    <a:pt x="1" y="12696"/>
                  </a:lnTo>
                  <a:lnTo>
                    <a:pt x="31" y="13175"/>
                  </a:lnTo>
                  <a:lnTo>
                    <a:pt x="91" y="13624"/>
                  </a:lnTo>
                  <a:lnTo>
                    <a:pt x="150" y="14074"/>
                  </a:lnTo>
                  <a:lnTo>
                    <a:pt x="240" y="14523"/>
                  </a:lnTo>
                  <a:lnTo>
                    <a:pt x="360" y="14942"/>
                  </a:lnTo>
                  <a:lnTo>
                    <a:pt x="480" y="15361"/>
                  </a:lnTo>
                  <a:lnTo>
                    <a:pt x="629" y="15810"/>
                  </a:lnTo>
                  <a:lnTo>
                    <a:pt x="809" y="16200"/>
                  </a:lnTo>
                  <a:lnTo>
                    <a:pt x="1049" y="16649"/>
                  </a:lnTo>
                  <a:lnTo>
                    <a:pt x="1288" y="17068"/>
                  </a:lnTo>
                  <a:lnTo>
                    <a:pt x="1588" y="17457"/>
                  </a:lnTo>
                  <a:lnTo>
                    <a:pt x="1917" y="17816"/>
                  </a:lnTo>
                  <a:lnTo>
                    <a:pt x="2246" y="18176"/>
                  </a:lnTo>
                  <a:lnTo>
                    <a:pt x="2606" y="18475"/>
                  </a:lnTo>
                  <a:lnTo>
                    <a:pt x="2995" y="18805"/>
                  </a:lnTo>
                  <a:lnTo>
                    <a:pt x="3414" y="19074"/>
                  </a:lnTo>
                  <a:lnTo>
                    <a:pt x="3833" y="19344"/>
                  </a:lnTo>
                  <a:lnTo>
                    <a:pt x="4253" y="19583"/>
                  </a:lnTo>
                  <a:lnTo>
                    <a:pt x="5151" y="20062"/>
                  </a:lnTo>
                  <a:lnTo>
                    <a:pt x="6049" y="20451"/>
                  </a:lnTo>
                  <a:lnTo>
                    <a:pt x="6948" y="20811"/>
                  </a:lnTo>
                  <a:lnTo>
                    <a:pt x="7996" y="21200"/>
                  </a:lnTo>
                  <a:lnTo>
                    <a:pt x="9074" y="21559"/>
                  </a:lnTo>
                  <a:lnTo>
                    <a:pt x="10152" y="21859"/>
                  </a:lnTo>
                  <a:lnTo>
                    <a:pt x="11229" y="22158"/>
                  </a:lnTo>
                  <a:lnTo>
                    <a:pt x="13445" y="22667"/>
                  </a:lnTo>
                  <a:lnTo>
                    <a:pt x="15631" y="23146"/>
                  </a:lnTo>
                  <a:lnTo>
                    <a:pt x="21500" y="24464"/>
                  </a:lnTo>
                  <a:lnTo>
                    <a:pt x="24464" y="25153"/>
                  </a:lnTo>
                  <a:lnTo>
                    <a:pt x="27399" y="25811"/>
                  </a:lnTo>
                  <a:lnTo>
                    <a:pt x="30303" y="26470"/>
                  </a:lnTo>
                  <a:lnTo>
                    <a:pt x="31741" y="26829"/>
                  </a:lnTo>
                  <a:lnTo>
                    <a:pt x="33178" y="27189"/>
                  </a:lnTo>
                  <a:lnTo>
                    <a:pt x="34615" y="27608"/>
                  </a:lnTo>
                  <a:lnTo>
                    <a:pt x="36023" y="28057"/>
                  </a:lnTo>
                  <a:lnTo>
                    <a:pt x="37430" y="28506"/>
                  </a:lnTo>
                  <a:lnTo>
                    <a:pt x="38837" y="29015"/>
                  </a:lnTo>
                  <a:lnTo>
                    <a:pt x="41293" y="29944"/>
                  </a:lnTo>
                  <a:lnTo>
                    <a:pt x="42550" y="30393"/>
                  </a:lnTo>
                  <a:lnTo>
                    <a:pt x="43778" y="30842"/>
                  </a:lnTo>
                  <a:lnTo>
                    <a:pt x="45036" y="31231"/>
                  </a:lnTo>
                  <a:lnTo>
                    <a:pt x="46323" y="31590"/>
                  </a:lnTo>
                  <a:lnTo>
                    <a:pt x="47581" y="31890"/>
                  </a:lnTo>
                  <a:lnTo>
                    <a:pt x="48868" y="32159"/>
                  </a:lnTo>
                  <a:lnTo>
                    <a:pt x="49797" y="32309"/>
                  </a:lnTo>
                  <a:lnTo>
                    <a:pt x="50725" y="32369"/>
                  </a:lnTo>
                  <a:lnTo>
                    <a:pt x="51174" y="32399"/>
                  </a:lnTo>
                  <a:lnTo>
                    <a:pt x="51623" y="32399"/>
                  </a:lnTo>
                  <a:lnTo>
                    <a:pt x="52042" y="32369"/>
                  </a:lnTo>
                  <a:lnTo>
                    <a:pt x="52491" y="32309"/>
                  </a:lnTo>
                  <a:lnTo>
                    <a:pt x="52911" y="32249"/>
                  </a:lnTo>
                  <a:lnTo>
                    <a:pt x="53330" y="32159"/>
                  </a:lnTo>
                  <a:lnTo>
                    <a:pt x="53749" y="32040"/>
                  </a:lnTo>
                  <a:lnTo>
                    <a:pt x="54168" y="31890"/>
                  </a:lnTo>
                  <a:lnTo>
                    <a:pt x="54558" y="31710"/>
                  </a:lnTo>
                  <a:lnTo>
                    <a:pt x="54977" y="31471"/>
                  </a:lnTo>
                  <a:lnTo>
                    <a:pt x="55366" y="31231"/>
                  </a:lnTo>
                  <a:lnTo>
                    <a:pt x="55725" y="30932"/>
                  </a:lnTo>
                  <a:lnTo>
                    <a:pt x="56085" y="30662"/>
                  </a:lnTo>
                  <a:lnTo>
                    <a:pt x="56414" y="30333"/>
                  </a:lnTo>
                  <a:lnTo>
                    <a:pt x="56714" y="30003"/>
                  </a:lnTo>
                  <a:lnTo>
                    <a:pt x="57013" y="29674"/>
                  </a:lnTo>
                  <a:lnTo>
                    <a:pt x="57312" y="29285"/>
                  </a:lnTo>
                  <a:lnTo>
                    <a:pt x="57582" y="28925"/>
                  </a:lnTo>
                  <a:lnTo>
                    <a:pt x="58061" y="28147"/>
                  </a:lnTo>
                  <a:lnTo>
                    <a:pt x="58510" y="27338"/>
                  </a:lnTo>
                  <a:lnTo>
                    <a:pt x="58929" y="26500"/>
                  </a:lnTo>
                  <a:lnTo>
                    <a:pt x="59289" y="25662"/>
                  </a:lnTo>
                  <a:lnTo>
                    <a:pt x="59618" y="24823"/>
                  </a:lnTo>
                  <a:lnTo>
                    <a:pt x="59917" y="23895"/>
                  </a:lnTo>
                  <a:lnTo>
                    <a:pt x="60187" y="22967"/>
                  </a:lnTo>
                  <a:lnTo>
                    <a:pt x="60427" y="22009"/>
                  </a:lnTo>
                  <a:lnTo>
                    <a:pt x="60606" y="21050"/>
                  </a:lnTo>
                  <a:lnTo>
                    <a:pt x="60726" y="20092"/>
                  </a:lnTo>
                  <a:lnTo>
                    <a:pt x="60786" y="19134"/>
                  </a:lnTo>
                  <a:lnTo>
                    <a:pt x="60786" y="18146"/>
                  </a:lnTo>
                  <a:lnTo>
                    <a:pt x="60726" y="17188"/>
                  </a:lnTo>
                  <a:lnTo>
                    <a:pt x="60666" y="16709"/>
                  </a:lnTo>
                  <a:lnTo>
                    <a:pt x="60546" y="16229"/>
                  </a:lnTo>
                  <a:lnTo>
                    <a:pt x="60427" y="15780"/>
                  </a:lnTo>
                  <a:lnTo>
                    <a:pt x="60247" y="15361"/>
                  </a:lnTo>
                  <a:lnTo>
                    <a:pt x="60067" y="14942"/>
                  </a:lnTo>
                  <a:lnTo>
                    <a:pt x="59858" y="14553"/>
                  </a:lnTo>
                  <a:lnTo>
                    <a:pt x="59618" y="14193"/>
                  </a:lnTo>
                  <a:lnTo>
                    <a:pt x="59349" y="13834"/>
                  </a:lnTo>
                  <a:lnTo>
                    <a:pt x="59049" y="13505"/>
                  </a:lnTo>
                  <a:lnTo>
                    <a:pt x="58750" y="13175"/>
                  </a:lnTo>
                  <a:lnTo>
                    <a:pt x="58420" y="12876"/>
                  </a:lnTo>
                  <a:lnTo>
                    <a:pt x="58061" y="12576"/>
                  </a:lnTo>
                  <a:lnTo>
                    <a:pt x="57702" y="12307"/>
                  </a:lnTo>
                  <a:lnTo>
                    <a:pt x="57312" y="12067"/>
                  </a:lnTo>
                  <a:lnTo>
                    <a:pt x="56534" y="11588"/>
                  </a:lnTo>
                  <a:lnTo>
                    <a:pt x="55665" y="11139"/>
                  </a:lnTo>
                  <a:lnTo>
                    <a:pt x="54797" y="10780"/>
                  </a:lnTo>
                  <a:lnTo>
                    <a:pt x="53899" y="10420"/>
                  </a:lnTo>
                  <a:lnTo>
                    <a:pt x="53001" y="10121"/>
                  </a:lnTo>
                  <a:lnTo>
                    <a:pt x="52072" y="9822"/>
                  </a:lnTo>
                  <a:lnTo>
                    <a:pt x="51174" y="9582"/>
                  </a:lnTo>
                  <a:lnTo>
                    <a:pt x="49467" y="9103"/>
                  </a:lnTo>
                  <a:lnTo>
                    <a:pt x="44257" y="7755"/>
                  </a:lnTo>
                  <a:lnTo>
                    <a:pt x="39017" y="6438"/>
                  </a:lnTo>
                  <a:lnTo>
                    <a:pt x="33777" y="5150"/>
                  </a:lnTo>
                  <a:lnTo>
                    <a:pt x="28537" y="3893"/>
                  </a:lnTo>
                  <a:lnTo>
                    <a:pt x="25692" y="3234"/>
                  </a:lnTo>
                  <a:lnTo>
                    <a:pt x="22848" y="2515"/>
                  </a:lnTo>
                  <a:lnTo>
                    <a:pt x="17158" y="1108"/>
                  </a:lnTo>
                  <a:lnTo>
                    <a:pt x="15961" y="839"/>
                  </a:lnTo>
                  <a:lnTo>
                    <a:pt x="14763" y="569"/>
                  </a:lnTo>
                  <a:lnTo>
                    <a:pt x="13535" y="359"/>
                  </a:lnTo>
                  <a:lnTo>
                    <a:pt x="12307" y="180"/>
                  </a:lnTo>
                  <a:lnTo>
                    <a:pt x="11080" y="60"/>
                  </a:lnTo>
                  <a:lnTo>
                    <a:pt x="10451" y="30"/>
                  </a:lnTo>
                  <a:lnTo>
                    <a:pt x="98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5696;p57">
              <a:extLst>
                <a:ext uri="{FF2B5EF4-FFF2-40B4-BE49-F238E27FC236}">
                  <a16:creationId xmlns:a16="http://schemas.microsoft.com/office/drawing/2014/main" id="{E8EA2972-E67D-E176-201D-971D4606B780}"/>
                </a:ext>
              </a:extLst>
            </p:cNvPr>
            <p:cNvSpPr/>
            <p:nvPr/>
          </p:nvSpPr>
          <p:spPr>
            <a:xfrm>
              <a:off x="11137304" y="2462434"/>
              <a:ext cx="65509" cy="140849"/>
            </a:xfrm>
            <a:custGeom>
              <a:avLst/>
              <a:gdLst/>
              <a:ahLst/>
              <a:cxnLst/>
              <a:rect l="l" t="t" r="r" b="b"/>
              <a:pathLst>
                <a:path w="9014" h="19374" extrusionOk="0">
                  <a:moveTo>
                    <a:pt x="8205" y="0"/>
                  </a:moveTo>
                  <a:lnTo>
                    <a:pt x="7846" y="30"/>
                  </a:lnTo>
                  <a:lnTo>
                    <a:pt x="7487" y="90"/>
                  </a:lnTo>
                  <a:lnTo>
                    <a:pt x="7157" y="210"/>
                  </a:lnTo>
                  <a:lnTo>
                    <a:pt x="6828" y="329"/>
                  </a:lnTo>
                  <a:lnTo>
                    <a:pt x="6498" y="449"/>
                  </a:lnTo>
                  <a:lnTo>
                    <a:pt x="6169" y="629"/>
                  </a:lnTo>
                  <a:lnTo>
                    <a:pt x="5870" y="809"/>
                  </a:lnTo>
                  <a:lnTo>
                    <a:pt x="5570" y="1018"/>
                  </a:lnTo>
                  <a:lnTo>
                    <a:pt x="5301" y="1258"/>
                  </a:lnTo>
                  <a:lnTo>
                    <a:pt x="5001" y="1497"/>
                  </a:lnTo>
                  <a:lnTo>
                    <a:pt x="4492" y="2036"/>
                  </a:lnTo>
                  <a:lnTo>
                    <a:pt x="3983" y="2635"/>
                  </a:lnTo>
                  <a:lnTo>
                    <a:pt x="3534" y="3264"/>
                  </a:lnTo>
                  <a:lnTo>
                    <a:pt x="3115" y="3923"/>
                  </a:lnTo>
                  <a:lnTo>
                    <a:pt x="2726" y="4611"/>
                  </a:lnTo>
                  <a:lnTo>
                    <a:pt x="2366" y="5330"/>
                  </a:lnTo>
                  <a:lnTo>
                    <a:pt x="2037" y="6019"/>
                  </a:lnTo>
                  <a:lnTo>
                    <a:pt x="1737" y="6737"/>
                  </a:lnTo>
                  <a:lnTo>
                    <a:pt x="1468" y="7396"/>
                  </a:lnTo>
                  <a:lnTo>
                    <a:pt x="1019" y="8654"/>
                  </a:lnTo>
                  <a:lnTo>
                    <a:pt x="839" y="9223"/>
                  </a:lnTo>
                  <a:lnTo>
                    <a:pt x="629" y="9851"/>
                  </a:lnTo>
                  <a:lnTo>
                    <a:pt x="480" y="10570"/>
                  </a:lnTo>
                  <a:lnTo>
                    <a:pt x="300" y="11289"/>
                  </a:lnTo>
                  <a:lnTo>
                    <a:pt x="180" y="12067"/>
                  </a:lnTo>
                  <a:lnTo>
                    <a:pt x="61" y="12876"/>
                  </a:lnTo>
                  <a:lnTo>
                    <a:pt x="1" y="13654"/>
                  </a:lnTo>
                  <a:lnTo>
                    <a:pt x="1" y="14463"/>
                  </a:lnTo>
                  <a:lnTo>
                    <a:pt x="31" y="15241"/>
                  </a:lnTo>
                  <a:lnTo>
                    <a:pt x="90" y="15631"/>
                  </a:lnTo>
                  <a:lnTo>
                    <a:pt x="150" y="15990"/>
                  </a:lnTo>
                  <a:lnTo>
                    <a:pt x="210" y="16349"/>
                  </a:lnTo>
                  <a:lnTo>
                    <a:pt x="330" y="16708"/>
                  </a:lnTo>
                  <a:lnTo>
                    <a:pt x="450" y="17068"/>
                  </a:lnTo>
                  <a:lnTo>
                    <a:pt x="570" y="17367"/>
                  </a:lnTo>
                  <a:lnTo>
                    <a:pt x="749" y="17697"/>
                  </a:lnTo>
                  <a:lnTo>
                    <a:pt x="929" y="17996"/>
                  </a:lnTo>
                  <a:lnTo>
                    <a:pt x="1139" y="18266"/>
                  </a:lnTo>
                  <a:lnTo>
                    <a:pt x="1378" y="18505"/>
                  </a:lnTo>
                  <a:lnTo>
                    <a:pt x="1618" y="18745"/>
                  </a:lnTo>
                  <a:lnTo>
                    <a:pt x="1917" y="18954"/>
                  </a:lnTo>
                  <a:lnTo>
                    <a:pt x="2246" y="19134"/>
                  </a:lnTo>
                  <a:lnTo>
                    <a:pt x="2576" y="19314"/>
                  </a:lnTo>
                  <a:lnTo>
                    <a:pt x="2755" y="19373"/>
                  </a:lnTo>
                  <a:lnTo>
                    <a:pt x="3085" y="19373"/>
                  </a:lnTo>
                  <a:lnTo>
                    <a:pt x="3235" y="19314"/>
                  </a:lnTo>
                  <a:lnTo>
                    <a:pt x="3354" y="19224"/>
                  </a:lnTo>
                  <a:lnTo>
                    <a:pt x="3474" y="19134"/>
                  </a:lnTo>
                  <a:lnTo>
                    <a:pt x="3564" y="19014"/>
                  </a:lnTo>
                  <a:lnTo>
                    <a:pt x="3654" y="18894"/>
                  </a:lnTo>
                  <a:lnTo>
                    <a:pt x="3714" y="18745"/>
                  </a:lnTo>
                  <a:lnTo>
                    <a:pt x="3744" y="18595"/>
                  </a:lnTo>
                  <a:lnTo>
                    <a:pt x="3774" y="18445"/>
                  </a:lnTo>
                  <a:lnTo>
                    <a:pt x="3744" y="18295"/>
                  </a:lnTo>
                  <a:lnTo>
                    <a:pt x="3714" y="18146"/>
                  </a:lnTo>
                  <a:lnTo>
                    <a:pt x="3654" y="17996"/>
                  </a:lnTo>
                  <a:lnTo>
                    <a:pt x="3534" y="17846"/>
                  </a:lnTo>
                  <a:lnTo>
                    <a:pt x="3414" y="17757"/>
                  </a:lnTo>
                  <a:lnTo>
                    <a:pt x="3175" y="17577"/>
                  </a:lnTo>
                  <a:lnTo>
                    <a:pt x="2965" y="17367"/>
                  </a:lnTo>
                  <a:lnTo>
                    <a:pt x="2785" y="17158"/>
                  </a:lnTo>
                  <a:lnTo>
                    <a:pt x="2606" y="16948"/>
                  </a:lnTo>
                  <a:lnTo>
                    <a:pt x="2456" y="16708"/>
                  </a:lnTo>
                  <a:lnTo>
                    <a:pt x="2336" y="16469"/>
                  </a:lnTo>
                  <a:lnTo>
                    <a:pt x="2216" y="16229"/>
                  </a:lnTo>
                  <a:lnTo>
                    <a:pt x="2127" y="15960"/>
                  </a:lnTo>
                  <a:lnTo>
                    <a:pt x="1977" y="15421"/>
                  </a:lnTo>
                  <a:lnTo>
                    <a:pt x="1887" y="14852"/>
                  </a:lnTo>
                  <a:lnTo>
                    <a:pt x="1827" y="14283"/>
                  </a:lnTo>
                  <a:lnTo>
                    <a:pt x="1857" y="13684"/>
                  </a:lnTo>
                  <a:lnTo>
                    <a:pt x="1887" y="13055"/>
                  </a:lnTo>
                  <a:lnTo>
                    <a:pt x="1977" y="12457"/>
                  </a:lnTo>
                  <a:lnTo>
                    <a:pt x="2067" y="11858"/>
                  </a:lnTo>
                  <a:lnTo>
                    <a:pt x="2216" y="11259"/>
                  </a:lnTo>
                  <a:lnTo>
                    <a:pt x="2486" y="10121"/>
                  </a:lnTo>
                  <a:lnTo>
                    <a:pt x="2785" y="9133"/>
                  </a:lnTo>
                  <a:lnTo>
                    <a:pt x="3175" y="8055"/>
                  </a:lnTo>
                  <a:lnTo>
                    <a:pt x="3384" y="7486"/>
                  </a:lnTo>
                  <a:lnTo>
                    <a:pt x="3624" y="6917"/>
                  </a:lnTo>
                  <a:lnTo>
                    <a:pt x="3863" y="6348"/>
                  </a:lnTo>
                  <a:lnTo>
                    <a:pt x="4163" y="5779"/>
                  </a:lnTo>
                  <a:lnTo>
                    <a:pt x="4462" y="5210"/>
                  </a:lnTo>
                  <a:lnTo>
                    <a:pt x="4792" y="4671"/>
                  </a:lnTo>
                  <a:lnTo>
                    <a:pt x="5151" y="4132"/>
                  </a:lnTo>
                  <a:lnTo>
                    <a:pt x="5540" y="3653"/>
                  </a:lnTo>
                  <a:lnTo>
                    <a:pt x="5929" y="3174"/>
                  </a:lnTo>
                  <a:lnTo>
                    <a:pt x="6379" y="2755"/>
                  </a:lnTo>
                  <a:lnTo>
                    <a:pt x="6858" y="2396"/>
                  </a:lnTo>
                  <a:lnTo>
                    <a:pt x="7337" y="2066"/>
                  </a:lnTo>
                  <a:lnTo>
                    <a:pt x="7876" y="1797"/>
                  </a:lnTo>
                  <a:lnTo>
                    <a:pt x="8145" y="1677"/>
                  </a:lnTo>
                  <a:lnTo>
                    <a:pt x="8445" y="1587"/>
                  </a:lnTo>
                  <a:lnTo>
                    <a:pt x="8594" y="1527"/>
                  </a:lnTo>
                  <a:lnTo>
                    <a:pt x="8714" y="1437"/>
                  </a:lnTo>
                  <a:lnTo>
                    <a:pt x="8834" y="1348"/>
                  </a:lnTo>
                  <a:lnTo>
                    <a:pt x="8894" y="1228"/>
                  </a:lnTo>
                  <a:lnTo>
                    <a:pt x="8954" y="1078"/>
                  </a:lnTo>
                  <a:lnTo>
                    <a:pt x="9014" y="958"/>
                  </a:lnTo>
                  <a:lnTo>
                    <a:pt x="9014" y="809"/>
                  </a:lnTo>
                  <a:lnTo>
                    <a:pt x="9014" y="659"/>
                  </a:lnTo>
                  <a:lnTo>
                    <a:pt x="8984" y="539"/>
                  </a:lnTo>
                  <a:lnTo>
                    <a:pt x="8924" y="389"/>
                  </a:lnTo>
                  <a:lnTo>
                    <a:pt x="8864" y="270"/>
                  </a:lnTo>
                  <a:lnTo>
                    <a:pt x="8774" y="180"/>
                  </a:lnTo>
                  <a:lnTo>
                    <a:pt x="8654" y="90"/>
                  </a:lnTo>
                  <a:lnTo>
                    <a:pt x="8535" y="30"/>
                  </a:lnTo>
                  <a:lnTo>
                    <a:pt x="83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5697;p57">
              <a:extLst>
                <a:ext uri="{FF2B5EF4-FFF2-40B4-BE49-F238E27FC236}">
                  <a16:creationId xmlns:a16="http://schemas.microsoft.com/office/drawing/2014/main" id="{F9F1EE41-1919-E549-5772-C508A038FF09}"/>
                </a:ext>
              </a:extLst>
            </p:cNvPr>
            <p:cNvSpPr/>
            <p:nvPr/>
          </p:nvSpPr>
          <p:spPr>
            <a:xfrm>
              <a:off x="10825430" y="2446763"/>
              <a:ext cx="17856" cy="69879"/>
            </a:xfrm>
            <a:custGeom>
              <a:avLst/>
              <a:gdLst/>
              <a:ahLst/>
              <a:cxnLst/>
              <a:rect l="l" t="t" r="r" b="b"/>
              <a:pathLst>
                <a:path w="2457" h="9612" extrusionOk="0">
                  <a:moveTo>
                    <a:pt x="1737" y="0"/>
                  </a:moveTo>
                  <a:lnTo>
                    <a:pt x="1588" y="30"/>
                  </a:lnTo>
                  <a:lnTo>
                    <a:pt x="1438" y="30"/>
                  </a:lnTo>
                  <a:lnTo>
                    <a:pt x="1288" y="90"/>
                  </a:lnTo>
                  <a:lnTo>
                    <a:pt x="1169" y="180"/>
                  </a:lnTo>
                  <a:lnTo>
                    <a:pt x="1049" y="270"/>
                  </a:lnTo>
                  <a:lnTo>
                    <a:pt x="929" y="419"/>
                  </a:lnTo>
                  <a:lnTo>
                    <a:pt x="869" y="569"/>
                  </a:lnTo>
                  <a:lnTo>
                    <a:pt x="659" y="1048"/>
                  </a:lnTo>
                  <a:lnTo>
                    <a:pt x="510" y="1557"/>
                  </a:lnTo>
                  <a:lnTo>
                    <a:pt x="390" y="2066"/>
                  </a:lnTo>
                  <a:lnTo>
                    <a:pt x="270" y="2575"/>
                  </a:lnTo>
                  <a:lnTo>
                    <a:pt x="180" y="3114"/>
                  </a:lnTo>
                  <a:lnTo>
                    <a:pt x="91" y="3623"/>
                  </a:lnTo>
                  <a:lnTo>
                    <a:pt x="31" y="4162"/>
                  </a:lnTo>
                  <a:lnTo>
                    <a:pt x="1" y="4701"/>
                  </a:lnTo>
                  <a:lnTo>
                    <a:pt x="1" y="5749"/>
                  </a:lnTo>
                  <a:lnTo>
                    <a:pt x="31" y="6827"/>
                  </a:lnTo>
                  <a:lnTo>
                    <a:pt x="150" y="7875"/>
                  </a:lnTo>
                  <a:lnTo>
                    <a:pt x="300" y="8893"/>
                  </a:lnTo>
                  <a:lnTo>
                    <a:pt x="360" y="9073"/>
                  </a:lnTo>
                  <a:lnTo>
                    <a:pt x="450" y="9223"/>
                  </a:lnTo>
                  <a:lnTo>
                    <a:pt x="540" y="9343"/>
                  </a:lnTo>
                  <a:lnTo>
                    <a:pt x="659" y="9462"/>
                  </a:lnTo>
                  <a:lnTo>
                    <a:pt x="809" y="9522"/>
                  </a:lnTo>
                  <a:lnTo>
                    <a:pt x="959" y="9582"/>
                  </a:lnTo>
                  <a:lnTo>
                    <a:pt x="1109" y="9612"/>
                  </a:lnTo>
                  <a:lnTo>
                    <a:pt x="1408" y="9612"/>
                  </a:lnTo>
                  <a:lnTo>
                    <a:pt x="1528" y="9552"/>
                  </a:lnTo>
                  <a:lnTo>
                    <a:pt x="1678" y="9492"/>
                  </a:lnTo>
                  <a:lnTo>
                    <a:pt x="1767" y="9402"/>
                  </a:lnTo>
                  <a:lnTo>
                    <a:pt x="1857" y="9283"/>
                  </a:lnTo>
                  <a:lnTo>
                    <a:pt x="1917" y="9163"/>
                  </a:lnTo>
                  <a:lnTo>
                    <a:pt x="1947" y="8983"/>
                  </a:lnTo>
                  <a:lnTo>
                    <a:pt x="1917" y="8804"/>
                  </a:lnTo>
                  <a:lnTo>
                    <a:pt x="1797" y="7815"/>
                  </a:lnTo>
                  <a:lnTo>
                    <a:pt x="1708" y="6827"/>
                  </a:lnTo>
                  <a:lnTo>
                    <a:pt x="1678" y="5839"/>
                  </a:lnTo>
                  <a:lnTo>
                    <a:pt x="1737" y="4851"/>
                  </a:lnTo>
                  <a:lnTo>
                    <a:pt x="1827" y="3893"/>
                  </a:lnTo>
                  <a:lnTo>
                    <a:pt x="1977" y="2905"/>
                  </a:lnTo>
                  <a:lnTo>
                    <a:pt x="2157" y="1946"/>
                  </a:lnTo>
                  <a:lnTo>
                    <a:pt x="2426" y="988"/>
                  </a:lnTo>
                  <a:lnTo>
                    <a:pt x="2456" y="779"/>
                  </a:lnTo>
                  <a:lnTo>
                    <a:pt x="2456" y="629"/>
                  </a:lnTo>
                  <a:lnTo>
                    <a:pt x="2426" y="479"/>
                  </a:lnTo>
                  <a:lnTo>
                    <a:pt x="2366" y="359"/>
                  </a:lnTo>
                  <a:lnTo>
                    <a:pt x="2276" y="240"/>
                  </a:lnTo>
                  <a:lnTo>
                    <a:pt x="2157" y="150"/>
                  </a:lnTo>
                  <a:lnTo>
                    <a:pt x="2037" y="90"/>
                  </a:lnTo>
                  <a:lnTo>
                    <a:pt x="1887" y="3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5698;p57">
              <a:extLst>
                <a:ext uri="{FF2B5EF4-FFF2-40B4-BE49-F238E27FC236}">
                  <a16:creationId xmlns:a16="http://schemas.microsoft.com/office/drawing/2014/main" id="{24FC47E9-3FA7-2F26-7BC4-199629CD5659}"/>
                </a:ext>
              </a:extLst>
            </p:cNvPr>
            <p:cNvSpPr/>
            <p:nvPr/>
          </p:nvSpPr>
          <p:spPr>
            <a:xfrm>
              <a:off x="10873531" y="2384299"/>
              <a:ext cx="36781" cy="65096"/>
            </a:xfrm>
            <a:custGeom>
              <a:avLst/>
              <a:gdLst/>
              <a:ahLst/>
              <a:cxnLst/>
              <a:rect l="l" t="t" r="r" b="b"/>
              <a:pathLst>
                <a:path w="5061" h="8954" extrusionOk="0">
                  <a:moveTo>
                    <a:pt x="4162" y="0"/>
                  </a:moveTo>
                  <a:lnTo>
                    <a:pt x="4013" y="60"/>
                  </a:lnTo>
                  <a:lnTo>
                    <a:pt x="3893" y="150"/>
                  </a:lnTo>
                  <a:lnTo>
                    <a:pt x="3743" y="270"/>
                  </a:lnTo>
                  <a:lnTo>
                    <a:pt x="3054" y="1108"/>
                  </a:lnTo>
                  <a:lnTo>
                    <a:pt x="2366" y="1977"/>
                  </a:lnTo>
                  <a:lnTo>
                    <a:pt x="2036" y="2456"/>
                  </a:lnTo>
                  <a:lnTo>
                    <a:pt x="1737" y="2935"/>
                  </a:lnTo>
                  <a:lnTo>
                    <a:pt x="1438" y="3444"/>
                  </a:lnTo>
                  <a:lnTo>
                    <a:pt x="1138" y="3923"/>
                  </a:lnTo>
                  <a:lnTo>
                    <a:pt x="899" y="4432"/>
                  </a:lnTo>
                  <a:lnTo>
                    <a:pt x="659" y="4971"/>
                  </a:lnTo>
                  <a:lnTo>
                    <a:pt x="479" y="5510"/>
                  </a:lnTo>
                  <a:lnTo>
                    <a:pt x="300" y="6019"/>
                  </a:lnTo>
                  <a:lnTo>
                    <a:pt x="150" y="6558"/>
                  </a:lnTo>
                  <a:lnTo>
                    <a:pt x="60" y="7127"/>
                  </a:lnTo>
                  <a:lnTo>
                    <a:pt x="0" y="7666"/>
                  </a:lnTo>
                  <a:lnTo>
                    <a:pt x="0" y="8235"/>
                  </a:lnTo>
                  <a:lnTo>
                    <a:pt x="0" y="8385"/>
                  </a:lnTo>
                  <a:lnTo>
                    <a:pt x="60" y="8534"/>
                  </a:lnTo>
                  <a:lnTo>
                    <a:pt x="150" y="8654"/>
                  </a:lnTo>
                  <a:lnTo>
                    <a:pt x="240" y="8744"/>
                  </a:lnTo>
                  <a:lnTo>
                    <a:pt x="360" y="8834"/>
                  </a:lnTo>
                  <a:lnTo>
                    <a:pt x="479" y="8894"/>
                  </a:lnTo>
                  <a:lnTo>
                    <a:pt x="599" y="8953"/>
                  </a:lnTo>
                  <a:lnTo>
                    <a:pt x="1048" y="8953"/>
                  </a:lnTo>
                  <a:lnTo>
                    <a:pt x="1168" y="8894"/>
                  </a:lnTo>
                  <a:lnTo>
                    <a:pt x="1288" y="8834"/>
                  </a:lnTo>
                  <a:lnTo>
                    <a:pt x="1408" y="8744"/>
                  </a:lnTo>
                  <a:lnTo>
                    <a:pt x="1497" y="8624"/>
                  </a:lnTo>
                  <a:lnTo>
                    <a:pt x="1557" y="8504"/>
                  </a:lnTo>
                  <a:lnTo>
                    <a:pt x="1587" y="8355"/>
                  </a:lnTo>
                  <a:lnTo>
                    <a:pt x="1677" y="7846"/>
                  </a:lnTo>
                  <a:lnTo>
                    <a:pt x="1767" y="7337"/>
                  </a:lnTo>
                  <a:lnTo>
                    <a:pt x="1887" y="6887"/>
                  </a:lnTo>
                  <a:lnTo>
                    <a:pt x="2036" y="6408"/>
                  </a:lnTo>
                  <a:lnTo>
                    <a:pt x="2186" y="5959"/>
                  </a:lnTo>
                  <a:lnTo>
                    <a:pt x="2366" y="5480"/>
                  </a:lnTo>
                  <a:lnTo>
                    <a:pt x="2755" y="4612"/>
                  </a:lnTo>
                  <a:lnTo>
                    <a:pt x="3234" y="3773"/>
                  </a:lnTo>
                  <a:lnTo>
                    <a:pt x="3743" y="2935"/>
                  </a:lnTo>
                  <a:lnTo>
                    <a:pt x="4312" y="2126"/>
                  </a:lnTo>
                  <a:lnTo>
                    <a:pt x="4881" y="1318"/>
                  </a:lnTo>
                  <a:lnTo>
                    <a:pt x="4971" y="1168"/>
                  </a:lnTo>
                  <a:lnTo>
                    <a:pt x="5031" y="1019"/>
                  </a:lnTo>
                  <a:lnTo>
                    <a:pt x="5061" y="869"/>
                  </a:lnTo>
                  <a:lnTo>
                    <a:pt x="5061" y="719"/>
                  </a:lnTo>
                  <a:lnTo>
                    <a:pt x="5031" y="569"/>
                  </a:lnTo>
                  <a:lnTo>
                    <a:pt x="4971" y="420"/>
                  </a:lnTo>
                  <a:lnTo>
                    <a:pt x="4881" y="300"/>
                  </a:lnTo>
                  <a:lnTo>
                    <a:pt x="4791" y="210"/>
                  </a:lnTo>
                  <a:lnTo>
                    <a:pt x="4671" y="120"/>
                  </a:lnTo>
                  <a:lnTo>
                    <a:pt x="4552" y="60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5699;p57">
              <a:extLst>
                <a:ext uri="{FF2B5EF4-FFF2-40B4-BE49-F238E27FC236}">
                  <a16:creationId xmlns:a16="http://schemas.microsoft.com/office/drawing/2014/main" id="{E11F2A76-C8FC-5DA1-01F4-A978179C68CD}"/>
                </a:ext>
              </a:extLst>
            </p:cNvPr>
            <p:cNvSpPr/>
            <p:nvPr/>
          </p:nvSpPr>
          <p:spPr>
            <a:xfrm>
              <a:off x="10947093" y="2396924"/>
              <a:ext cx="33518" cy="67706"/>
            </a:xfrm>
            <a:custGeom>
              <a:avLst/>
              <a:gdLst/>
              <a:ahLst/>
              <a:cxnLst/>
              <a:rect l="l" t="t" r="r" b="b"/>
              <a:pathLst>
                <a:path w="4612" h="9313" extrusionOk="0">
                  <a:moveTo>
                    <a:pt x="3803" y="0"/>
                  </a:moveTo>
                  <a:lnTo>
                    <a:pt x="3653" y="30"/>
                  </a:lnTo>
                  <a:lnTo>
                    <a:pt x="3503" y="30"/>
                  </a:lnTo>
                  <a:lnTo>
                    <a:pt x="3384" y="90"/>
                  </a:lnTo>
                  <a:lnTo>
                    <a:pt x="3264" y="180"/>
                  </a:lnTo>
                  <a:lnTo>
                    <a:pt x="3174" y="330"/>
                  </a:lnTo>
                  <a:lnTo>
                    <a:pt x="2605" y="1228"/>
                  </a:lnTo>
                  <a:lnTo>
                    <a:pt x="2066" y="2186"/>
                  </a:lnTo>
                  <a:lnTo>
                    <a:pt x="1557" y="3174"/>
                  </a:lnTo>
                  <a:lnTo>
                    <a:pt x="1108" y="4192"/>
                  </a:lnTo>
                  <a:lnTo>
                    <a:pt x="898" y="4701"/>
                  </a:lnTo>
                  <a:lnTo>
                    <a:pt x="689" y="5240"/>
                  </a:lnTo>
                  <a:lnTo>
                    <a:pt x="509" y="5749"/>
                  </a:lnTo>
                  <a:lnTo>
                    <a:pt x="359" y="6288"/>
                  </a:lnTo>
                  <a:lnTo>
                    <a:pt x="240" y="6827"/>
                  </a:lnTo>
                  <a:lnTo>
                    <a:pt x="150" y="7366"/>
                  </a:lnTo>
                  <a:lnTo>
                    <a:pt x="60" y="7905"/>
                  </a:lnTo>
                  <a:lnTo>
                    <a:pt x="0" y="8444"/>
                  </a:lnTo>
                  <a:lnTo>
                    <a:pt x="0" y="8624"/>
                  </a:lnTo>
                  <a:lnTo>
                    <a:pt x="60" y="8774"/>
                  </a:lnTo>
                  <a:lnTo>
                    <a:pt x="120" y="8923"/>
                  </a:lnTo>
                  <a:lnTo>
                    <a:pt x="180" y="9043"/>
                  </a:lnTo>
                  <a:lnTo>
                    <a:pt x="300" y="9133"/>
                  </a:lnTo>
                  <a:lnTo>
                    <a:pt x="419" y="9223"/>
                  </a:lnTo>
                  <a:lnTo>
                    <a:pt x="539" y="9283"/>
                  </a:lnTo>
                  <a:lnTo>
                    <a:pt x="689" y="9313"/>
                  </a:lnTo>
                  <a:lnTo>
                    <a:pt x="809" y="9313"/>
                  </a:lnTo>
                  <a:lnTo>
                    <a:pt x="958" y="9283"/>
                  </a:lnTo>
                  <a:lnTo>
                    <a:pt x="1108" y="9253"/>
                  </a:lnTo>
                  <a:lnTo>
                    <a:pt x="1228" y="9193"/>
                  </a:lnTo>
                  <a:lnTo>
                    <a:pt x="1348" y="9103"/>
                  </a:lnTo>
                  <a:lnTo>
                    <a:pt x="1437" y="8983"/>
                  </a:lnTo>
                  <a:lnTo>
                    <a:pt x="1527" y="8833"/>
                  </a:lnTo>
                  <a:lnTo>
                    <a:pt x="1587" y="8654"/>
                  </a:lnTo>
                  <a:lnTo>
                    <a:pt x="1827" y="7636"/>
                  </a:lnTo>
                  <a:lnTo>
                    <a:pt x="2126" y="6678"/>
                  </a:lnTo>
                  <a:lnTo>
                    <a:pt x="2426" y="5719"/>
                  </a:lnTo>
                  <a:lnTo>
                    <a:pt x="2755" y="4761"/>
                  </a:lnTo>
                  <a:lnTo>
                    <a:pt x="3144" y="3833"/>
                  </a:lnTo>
                  <a:lnTo>
                    <a:pt x="3563" y="2935"/>
                  </a:lnTo>
                  <a:lnTo>
                    <a:pt x="4013" y="2006"/>
                  </a:lnTo>
                  <a:lnTo>
                    <a:pt x="4522" y="1108"/>
                  </a:lnTo>
                  <a:lnTo>
                    <a:pt x="4581" y="958"/>
                  </a:lnTo>
                  <a:lnTo>
                    <a:pt x="4611" y="809"/>
                  </a:lnTo>
                  <a:lnTo>
                    <a:pt x="4611" y="689"/>
                  </a:lnTo>
                  <a:lnTo>
                    <a:pt x="4581" y="569"/>
                  </a:lnTo>
                  <a:lnTo>
                    <a:pt x="4522" y="419"/>
                  </a:lnTo>
                  <a:lnTo>
                    <a:pt x="4432" y="330"/>
                  </a:lnTo>
                  <a:lnTo>
                    <a:pt x="4312" y="210"/>
                  </a:lnTo>
                  <a:lnTo>
                    <a:pt x="4192" y="150"/>
                  </a:lnTo>
                  <a:lnTo>
                    <a:pt x="4072" y="90"/>
                  </a:lnTo>
                  <a:lnTo>
                    <a:pt x="3923" y="30"/>
                  </a:lnTo>
                  <a:lnTo>
                    <a:pt x="3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5700;p57">
              <a:extLst>
                <a:ext uri="{FF2B5EF4-FFF2-40B4-BE49-F238E27FC236}">
                  <a16:creationId xmlns:a16="http://schemas.microsoft.com/office/drawing/2014/main" id="{84DDAD95-8980-D6C9-4850-9F3256F8674D}"/>
                </a:ext>
              </a:extLst>
            </p:cNvPr>
            <p:cNvSpPr/>
            <p:nvPr/>
          </p:nvSpPr>
          <p:spPr>
            <a:xfrm>
              <a:off x="10913790" y="2469397"/>
              <a:ext cx="18721" cy="72496"/>
            </a:xfrm>
            <a:custGeom>
              <a:avLst/>
              <a:gdLst/>
              <a:ahLst/>
              <a:cxnLst/>
              <a:rect l="l" t="t" r="r" b="b"/>
              <a:pathLst>
                <a:path w="2576" h="9972" extrusionOk="0">
                  <a:moveTo>
                    <a:pt x="1767" y="0"/>
                  </a:moveTo>
                  <a:lnTo>
                    <a:pt x="1618" y="30"/>
                  </a:lnTo>
                  <a:lnTo>
                    <a:pt x="1468" y="60"/>
                  </a:lnTo>
                  <a:lnTo>
                    <a:pt x="1348" y="120"/>
                  </a:lnTo>
                  <a:lnTo>
                    <a:pt x="1228" y="210"/>
                  </a:lnTo>
                  <a:lnTo>
                    <a:pt x="1139" y="330"/>
                  </a:lnTo>
                  <a:lnTo>
                    <a:pt x="1049" y="509"/>
                  </a:lnTo>
                  <a:lnTo>
                    <a:pt x="689" y="1587"/>
                  </a:lnTo>
                  <a:lnTo>
                    <a:pt x="420" y="2695"/>
                  </a:lnTo>
                  <a:lnTo>
                    <a:pt x="300" y="3234"/>
                  </a:lnTo>
                  <a:lnTo>
                    <a:pt x="180" y="3803"/>
                  </a:lnTo>
                  <a:lnTo>
                    <a:pt x="121" y="4372"/>
                  </a:lnTo>
                  <a:lnTo>
                    <a:pt x="61" y="4941"/>
                  </a:lnTo>
                  <a:lnTo>
                    <a:pt x="1" y="5540"/>
                  </a:lnTo>
                  <a:lnTo>
                    <a:pt x="1" y="6109"/>
                  </a:lnTo>
                  <a:lnTo>
                    <a:pt x="1" y="6678"/>
                  </a:lnTo>
                  <a:lnTo>
                    <a:pt x="61" y="7247"/>
                  </a:lnTo>
                  <a:lnTo>
                    <a:pt x="121" y="7816"/>
                  </a:lnTo>
                  <a:lnTo>
                    <a:pt x="210" y="8354"/>
                  </a:lnTo>
                  <a:lnTo>
                    <a:pt x="330" y="8923"/>
                  </a:lnTo>
                  <a:lnTo>
                    <a:pt x="480" y="9462"/>
                  </a:lnTo>
                  <a:lnTo>
                    <a:pt x="540" y="9612"/>
                  </a:lnTo>
                  <a:lnTo>
                    <a:pt x="630" y="9732"/>
                  </a:lnTo>
                  <a:lnTo>
                    <a:pt x="749" y="9822"/>
                  </a:lnTo>
                  <a:lnTo>
                    <a:pt x="869" y="9912"/>
                  </a:lnTo>
                  <a:lnTo>
                    <a:pt x="1019" y="9941"/>
                  </a:lnTo>
                  <a:lnTo>
                    <a:pt x="1139" y="9971"/>
                  </a:lnTo>
                  <a:lnTo>
                    <a:pt x="1288" y="9941"/>
                  </a:lnTo>
                  <a:lnTo>
                    <a:pt x="1438" y="9941"/>
                  </a:lnTo>
                  <a:lnTo>
                    <a:pt x="1588" y="9882"/>
                  </a:lnTo>
                  <a:lnTo>
                    <a:pt x="1708" y="9822"/>
                  </a:lnTo>
                  <a:lnTo>
                    <a:pt x="1827" y="9732"/>
                  </a:lnTo>
                  <a:lnTo>
                    <a:pt x="1917" y="9642"/>
                  </a:lnTo>
                  <a:lnTo>
                    <a:pt x="1977" y="9522"/>
                  </a:lnTo>
                  <a:lnTo>
                    <a:pt x="2037" y="9373"/>
                  </a:lnTo>
                  <a:lnTo>
                    <a:pt x="2067" y="9223"/>
                  </a:lnTo>
                  <a:lnTo>
                    <a:pt x="2037" y="9073"/>
                  </a:lnTo>
                  <a:lnTo>
                    <a:pt x="1857" y="8055"/>
                  </a:lnTo>
                  <a:lnTo>
                    <a:pt x="1737" y="7067"/>
                  </a:lnTo>
                  <a:lnTo>
                    <a:pt x="1708" y="6049"/>
                  </a:lnTo>
                  <a:lnTo>
                    <a:pt x="1737" y="5061"/>
                  </a:lnTo>
                  <a:lnTo>
                    <a:pt x="1827" y="4073"/>
                  </a:lnTo>
                  <a:lnTo>
                    <a:pt x="2007" y="3084"/>
                  </a:lnTo>
                  <a:lnTo>
                    <a:pt x="2247" y="2096"/>
                  </a:lnTo>
                  <a:lnTo>
                    <a:pt x="2546" y="1108"/>
                  </a:lnTo>
                  <a:lnTo>
                    <a:pt x="2576" y="929"/>
                  </a:lnTo>
                  <a:lnTo>
                    <a:pt x="2576" y="779"/>
                  </a:lnTo>
                  <a:lnTo>
                    <a:pt x="2546" y="629"/>
                  </a:lnTo>
                  <a:lnTo>
                    <a:pt x="2486" y="479"/>
                  </a:lnTo>
                  <a:lnTo>
                    <a:pt x="2426" y="360"/>
                  </a:lnTo>
                  <a:lnTo>
                    <a:pt x="2306" y="240"/>
                  </a:lnTo>
                  <a:lnTo>
                    <a:pt x="2187" y="150"/>
                  </a:lnTo>
                  <a:lnTo>
                    <a:pt x="2067" y="90"/>
                  </a:lnTo>
                  <a:lnTo>
                    <a:pt x="1917" y="30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5701;p57">
              <a:extLst>
                <a:ext uri="{FF2B5EF4-FFF2-40B4-BE49-F238E27FC236}">
                  <a16:creationId xmlns:a16="http://schemas.microsoft.com/office/drawing/2014/main" id="{3DC111B0-C23E-4759-CEB6-02C8D8D3B106}"/>
                </a:ext>
              </a:extLst>
            </p:cNvPr>
            <p:cNvSpPr/>
            <p:nvPr/>
          </p:nvSpPr>
          <p:spPr>
            <a:xfrm>
              <a:off x="10999977" y="2482669"/>
              <a:ext cx="18939" cy="78378"/>
            </a:xfrm>
            <a:custGeom>
              <a:avLst/>
              <a:gdLst/>
              <a:ahLst/>
              <a:cxnLst/>
              <a:rect l="l" t="t" r="r" b="b"/>
              <a:pathLst>
                <a:path w="2606" h="10781" extrusionOk="0">
                  <a:moveTo>
                    <a:pt x="1797" y="1"/>
                  </a:moveTo>
                  <a:lnTo>
                    <a:pt x="1647" y="31"/>
                  </a:lnTo>
                  <a:lnTo>
                    <a:pt x="1498" y="61"/>
                  </a:lnTo>
                  <a:lnTo>
                    <a:pt x="1378" y="121"/>
                  </a:lnTo>
                  <a:lnTo>
                    <a:pt x="1228" y="210"/>
                  </a:lnTo>
                  <a:lnTo>
                    <a:pt x="1138" y="330"/>
                  </a:lnTo>
                  <a:lnTo>
                    <a:pt x="1048" y="480"/>
                  </a:lnTo>
                  <a:lnTo>
                    <a:pt x="988" y="660"/>
                  </a:lnTo>
                  <a:lnTo>
                    <a:pt x="689" y="1857"/>
                  </a:lnTo>
                  <a:lnTo>
                    <a:pt x="420" y="3085"/>
                  </a:lnTo>
                  <a:lnTo>
                    <a:pt x="180" y="4343"/>
                  </a:lnTo>
                  <a:lnTo>
                    <a:pt x="90" y="4971"/>
                  </a:lnTo>
                  <a:lnTo>
                    <a:pt x="30" y="5630"/>
                  </a:lnTo>
                  <a:lnTo>
                    <a:pt x="0" y="6259"/>
                  </a:lnTo>
                  <a:lnTo>
                    <a:pt x="0" y="6888"/>
                  </a:lnTo>
                  <a:lnTo>
                    <a:pt x="30" y="7487"/>
                  </a:lnTo>
                  <a:lnTo>
                    <a:pt x="120" y="8115"/>
                  </a:lnTo>
                  <a:lnTo>
                    <a:pt x="270" y="8714"/>
                  </a:lnTo>
                  <a:lnTo>
                    <a:pt x="450" y="9313"/>
                  </a:lnTo>
                  <a:lnTo>
                    <a:pt x="689" y="9882"/>
                  </a:lnTo>
                  <a:lnTo>
                    <a:pt x="1018" y="10451"/>
                  </a:lnTo>
                  <a:lnTo>
                    <a:pt x="1108" y="10571"/>
                  </a:lnTo>
                  <a:lnTo>
                    <a:pt x="1228" y="10661"/>
                  </a:lnTo>
                  <a:lnTo>
                    <a:pt x="1348" y="10721"/>
                  </a:lnTo>
                  <a:lnTo>
                    <a:pt x="1468" y="10780"/>
                  </a:lnTo>
                  <a:lnTo>
                    <a:pt x="1737" y="10780"/>
                  </a:lnTo>
                  <a:lnTo>
                    <a:pt x="1887" y="10750"/>
                  </a:lnTo>
                  <a:lnTo>
                    <a:pt x="2007" y="10691"/>
                  </a:lnTo>
                  <a:lnTo>
                    <a:pt x="2126" y="10631"/>
                  </a:lnTo>
                  <a:lnTo>
                    <a:pt x="2246" y="10541"/>
                  </a:lnTo>
                  <a:lnTo>
                    <a:pt x="2336" y="10421"/>
                  </a:lnTo>
                  <a:lnTo>
                    <a:pt x="2396" y="10331"/>
                  </a:lnTo>
                  <a:lnTo>
                    <a:pt x="2456" y="10212"/>
                  </a:lnTo>
                  <a:lnTo>
                    <a:pt x="2456" y="10062"/>
                  </a:lnTo>
                  <a:lnTo>
                    <a:pt x="2456" y="9912"/>
                  </a:lnTo>
                  <a:lnTo>
                    <a:pt x="2396" y="9762"/>
                  </a:lnTo>
                  <a:lnTo>
                    <a:pt x="2186" y="9223"/>
                  </a:lnTo>
                  <a:lnTo>
                    <a:pt x="2007" y="8654"/>
                  </a:lnTo>
                  <a:lnTo>
                    <a:pt x="1857" y="8115"/>
                  </a:lnTo>
                  <a:lnTo>
                    <a:pt x="1767" y="7547"/>
                  </a:lnTo>
                  <a:lnTo>
                    <a:pt x="1707" y="7008"/>
                  </a:lnTo>
                  <a:lnTo>
                    <a:pt x="1677" y="6469"/>
                  </a:lnTo>
                  <a:lnTo>
                    <a:pt x="1707" y="5900"/>
                  </a:lnTo>
                  <a:lnTo>
                    <a:pt x="1737" y="5361"/>
                  </a:lnTo>
                  <a:lnTo>
                    <a:pt x="1797" y="4792"/>
                  </a:lnTo>
                  <a:lnTo>
                    <a:pt x="1857" y="4223"/>
                  </a:lnTo>
                  <a:lnTo>
                    <a:pt x="2066" y="3115"/>
                  </a:lnTo>
                  <a:lnTo>
                    <a:pt x="2306" y="2007"/>
                  </a:lnTo>
                  <a:lnTo>
                    <a:pt x="2575" y="869"/>
                  </a:lnTo>
                  <a:lnTo>
                    <a:pt x="2605" y="690"/>
                  </a:lnTo>
                  <a:lnTo>
                    <a:pt x="2575" y="540"/>
                  </a:lnTo>
                  <a:lnTo>
                    <a:pt x="2516" y="390"/>
                  </a:lnTo>
                  <a:lnTo>
                    <a:pt x="2456" y="270"/>
                  </a:lnTo>
                  <a:lnTo>
                    <a:pt x="2366" y="180"/>
                  </a:lnTo>
                  <a:lnTo>
                    <a:pt x="2246" y="91"/>
                  </a:lnTo>
                  <a:lnTo>
                    <a:pt x="2096" y="31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5702;p57">
              <a:extLst>
                <a:ext uri="{FF2B5EF4-FFF2-40B4-BE49-F238E27FC236}">
                  <a16:creationId xmlns:a16="http://schemas.microsoft.com/office/drawing/2014/main" id="{4BC40CEA-6354-DBAC-ECE0-182A32E3271A}"/>
                </a:ext>
              </a:extLst>
            </p:cNvPr>
            <p:cNvSpPr/>
            <p:nvPr/>
          </p:nvSpPr>
          <p:spPr>
            <a:xfrm>
              <a:off x="11068095" y="2473532"/>
              <a:ext cx="20465" cy="71406"/>
            </a:xfrm>
            <a:custGeom>
              <a:avLst/>
              <a:gdLst/>
              <a:ahLst/>
              <a:cxnLst/>
              <a:rect l="l" t="t" r="r" b="b"/>
              <a:pathLst>
                <a:path w="2816" h="9822" extrusionOk="0">
                  <a:moveTo>
                    <a:pt x="1857" y="0"/>
                  </a:moveTo>
                  <a:lnTo>
                    <a:pt x="1707" y="30"/>
                  </a:lnTo>
                  <a:lnTo>
                    <a:pt x="1588" y="90"/>
                  </a:lnTo>
                  <a:lnTo>
                    <a:pt x="1468" y="180"/>
                  </a:lnTo>
                  <a:lnTo>
                    <a:pt x="1378" y="300"/>
                  </a:lnTo>
                  <a:lnTo>
                    <a:pt x="1288" y="479"/>
                  </a:lnTo>
                  <a:lnTo>
                    <a:pt x="959" y="1527"/>
                  </a:lnTo>
                  <a:lnTo>
                    <a:pt x="659" y="2605"/>
                  </a:lnTo>
                  <a:lnTo>
                    <a:pt x="390" y="3683"/>
                  </a:lnTo>
                  <a:lnTo>
                    <a:pt x="180" y="4761"/>
                  </a:lnTo>
                  <a:lnTo>
                    <a:pt x="120" y="5300"/>
                  </a:lnTo>
                  <a:lnTo>
                    <a:pt x="61" y="5839"/>
                  </a:lnTo>
                  <a:lnTo>
                    <a:pt x="1" y="6408"/>
                  </a:lnTo>
                  <a:lnTo>
                    <a:pt x="1" y="6947"/>
                  </a:lnTo>
                  <a:lnTo>
                    <a:pt x="1" y="7486"/>
                  </a:lnTo>
                  <a:lnTo>
                    <a:pt x="31" y="8055"/>
                  </a:lnTo>
                  <a:lnTo>
                    <a:pt x="61" y="8594"/>
                  </a:lnTo>
                  <a:lnTo>
                    <a:pt x="150" y="9163"/>
                  </a:lnTo>
                  <a:lnTo>
                    <a:pt x="210" y="9343"/>
                  </a:lnTo>
                  <a:lnTo>
                    <a:pt x="270" y="9462"/>
                  </a:lnTo>
                  <a:lnTo>
                    <a:pt x="360" y="9582"/>
                  </a:lnTo>
                  <a:lnTo>
                    <a:pt x="480" y="9672"/>
                  </a:lnTo>
                  <a:lnTo>
                    <a:pt x="600" y="9762"/>
                  </a:lnTo>
                  <a:lnTo>
                    <a:pt x="749" y="9792"/>
                  </a:lnTo>
                  <a:lnTo>
                    <a:pt x="869" y="9822"/>
                  </a:lnTo>
                  <a:lnTo>
                    <a:pt x="1019" y="9822"/>
                  </a:lnTo>
                  <a:lnTo>
                    <a:pt x="1168" y="9792"/>
                  </a:lnTo>
                  <a:lnTo>
                    <a:pt x="1288" y="9732"/>
                  </a:lnTo>
                  <a:lnTo>
                    <a:pt x="1408" y="9642"/>
                  </a:lnTo>
                  <a:lnTo>
                    <a:pt x="1528" y="9552"/>
                  </a:lnTo>
                  <a:lnTo>
                    <a:pt x="1588" y="9432"/>
                  </a:lnTo>
                  <a:lnTo>
                    <a:pt x="1648" y="9313"/>
                  </a:lnTo>
                  <a:lnTo>
                    <a:pt x="1677" y="9133"/>
                  </a:lnTo>
                  <a:lnTo>
                    <a:pt x="1677" y="8983"/>
                  </a:lnTo>
                  <a:lnTo>
                    <a:pt x="1648" y="8444"/>
                  </a:lnTo>
                  <a:lnTo>
                    <a:pt x="1618" y="7965"/>
                  </a:lnTo>
                  <a:lnTo>
                    <a:pt x="1618" y="6947"/>
                  </a:lnTo>
                  <a:lnTo>
                    <a:pt x="1677" y="5959"/>
                  </a:lnTo>
                  <a:lnTo>
                    <a:pt x="1797" y="4971"/>
                  </a:lnTo>
                  <a:lnTo>
                    <a:pt x="1977" y="4013"/>
                  </a:lnTo>
                  <a:lnTo>
                    <a:pt x="2187" y="3024"/>
                  </a:lnTo>
                  <a:lnTo>
                    <a:pt x="2456" y="2066"/>
                  </a:lnTo>
                  <a:lnTo>
                    <a:pt x="2785" y="1078"/>
                  </a:lnTo>
                  <a:lnTo>
                    <a:pt x="2815" y="928"/>
                  </a:lnTo>
                  <a:lnTo>
                    <a:pt x="2815" y="749"/>
                  </a:lnTo>
                  <a:lnTo>
                    <a:pt x="2785" y="599"/>
                  </a:lnTo>
                  <a:lnTo>
                    <a:pt x="2726" y="449"/>
                  </a:lnTo>
                  <a:lnTo>
                    <a:pt x="2636" y="330"/>
                  </a:lnTo>
                  <a:lnTo>
                    <a:pt x="2546" y="210"/>
                  </a:lnTo>
                  <a:lnTo>
                    <a:pt x="2426" y="120"/>
                  </a:lnTo>
                  <a:lnTo>
                    <a:pt x="2276" y="60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5703;p57">
              <a:extLst>
                <a:ext uri="{FF2B5EF4-FFF2-40B4-BE49-F238E27FC236}">
                  <a16:creationId xmlns:a16="http://schemas.microsoft.com/office/drawing/2014/main" id="{42BCD3F1-FB1F-8309-33B3-A5DD9512F147}"/>
                </a:ext>
              </a:extLst>
            </p:cNvPr>
            <p:cNvSpPr/>
            <p:nvPr/>
          </p:nvSpPr>
          <p:spPr>
            <a:xfrm>
              <a:off x="10781471" y="2469615"/>
              <a:ext cx="413906" cy="539652"/>
            </a:xfrm>
            <a:custGeom>
              <a:avLst/>
              <a:gdLst/>
              <a:ahLst/>
              <a:cxnLst/>
              <a:rect l="l" t="t" r="r" b="b"/>
              <a:pathLst>
                <a:path w="56953" h="74230" extrusionOk="0">
                  <a:moveTo>
                    <a:pt x="719" y="0"/>
                  </a:moveTo>
                  <a:lnTo>
                    <a:pt x="569" y="30"/>
                  </a:lnTo>
                  <a:lnTo>
                    <a:pt x="419" y="90"/>
                  </a:lnTo>
                  <a:lnTo>
                    <a:pt x="300" y="180"/>
                  </a:lnTo>
                  <a:lnTo>
                    <a:pt x="180" y="300"/>
                  </a:lnTo>
                  <a:lnTo>
                    <a:pt x="90" y="419"/>
                  </a:lnTo>
                  <a:lnTo>
                    <a:pt x="30" y="569"/>
                  </a:lnTo>
                  <a:lnTo>
                    <a:pt x="0" y="749"/>
                  </a:lnTo>
                  <a:lnTo>
                    <a:pt x="0" y="899"/>
                  </a:lnTo>
                  <a:lnTo>
                    <a:pt x="30" y="1108"/>
                  </a:lnTo>
                  <a:lnTo>
                    <a:pt x="270" y="1887"/>
                  </a:lnTo>
                  <a:lnTo>
                    <a:pt x="479" y="2695"/>
                  </a:lnTo>
                  <a:lnTo>
                    <a:pt x="659" y="3474"/>
                  </a:lnTo>
                  <a:lnTo>
                    <a:pt x="839" y="4282"/>
                  </a:lnTo>
                  <a:lnTo>
                    <a:pt x="1108" y="5869"/>
                  </a:lnTo>
                  <a:lnTo>
                    <a:pt x="1348" y="7516"/>
                  </a:lnTo>
                  <a:lnTo>
                    <a:pt x="1527" y="9133"/>
                  </a:lnTo>
                  <a:lnTo>
                    <a:pt x="1677" y="10750"/>
                  </a:lnTo>
                  <a:lnTo>
                    <a:pt x="1797" y="12397"/>
                  </a:lnTo>
                  <a:lnTo>
                    <a:pt x="1887" y="14014"/>
                  </a:lnTo>
                  <a:lnTo>
                    <a:pt x="2096" y="17337"/>
                  </a:lnTo>
                  <a:lnTo>
                    <a:pt x="2366" y="20661"/>
                  </a:lnTo>
                  <a:lnTo>
                    <a:pt x="2935" y="27249"/>
                  </a:lnTo>
                  <a:lnTo>
                    <a:pt x="3533" y="34345"/>
                  </a:lnTo>
                  <a:lnTo>
                    <a:pt x="4162" y="41442"/>
                  </a:lnTo>
                  <a:lnTo>
                    <a:pt x="4252" y="42610"/>
                  </a:lnTo>
                  <a:lnTo>
                    <a:pt x="4312" y="43807"/>
                  </a:lnTo>
                  <a:lnTo>
                    <a:pt x="4342" y="44975"/>
                  </a:lnTo>
                  <a:lnTo>
                    <a:pt x="4342" y="46143"/>
                  </a:lnTo>
                  <a:lnTo>
                    <a:pt x="4372" y="48508"/>
                  </a:lnTo>
                  <a:lnTo>
                    <a:pt x="4372" y="49706"/>
                  </a:lnTo>
                  <a:lnTo>
                    <a:pt x="4402" y="50874"/>
                  </a:lnTo>
                  <a:lnTo>
                    <a:pt x="4462" y="51862"/>
                  </a:lnTo>
                  <a:lnTo>
                    <a:pt x="4522" y="52850"/>
                  </a:lnTo>
                  <a:lnTo>
                    <a:pt x="4641" y="53838"/>
                  </a:lnTo>
                  <a:lnTo>
                    <a:pt x="4791" y="54856"/>
                  </a:lnTo>
                  <a:lnTo>
                    <a:pt x="4911" y="55336"/>
                  </a:lnTo>
                  <a:lnTo>
                    <a:pt x="5031" y="55815"/>
                  </a:lnTo>
                  <a:lnTo>
                    <a:pt x="5180" y="56294"/>
                  </a:lnTo>
                  <a:lnTo>
                    <a:pt x="5330" y="56773"/>
                  </a:lnTo>
                  <a:lnTo>
                    <a:pt x="5510" y="57222"/>
                  </a:lnTo>
                  <a:lnTo>
                    <a:pt x="5719" y="57671"/>
                  </a:lnTo>
                  <a:lnTo>
                    <a:pt x="5959" y="58120"/>
                  </a:lnTo>
                  <a:lnTo>
                    <a:pt x="6198" y="58539"/>
                  </a:lnTo>
                  <a:lnTo>
                    <a:pt x="6528" y="58959"/>
                  </a:lnTo>
                  <a:lnTo>
                    <a:pt x="6857" y="59348"/>
                  </a:lnTo>
                  <a:lnTo>
                    <a:pt x="7217" y="59647"/>
                  </a:lnTo>
                  <a:lnTo>
                    <a:pt x="7606" y="59917"/>
                  </a:lnTo>
                  <a:lnTo>
                    <a:pt x="8025" y="60126"/>
                  </a:lnTo>
                  <a:lnTo>
                    <a:pt x="8474" y="60306"/>
                  </a:lnTo>
                  <a:lnTo>
                    <a:pt x="8953" y="60426"/>
                  </a:lnTo>
                  <a:lnTo>
                    <a:pt x="9492" y="60516"/>
                  </a:lnTo>
                  <a:lnTo>
                    <a:pt x="9852" y="60576"/>
                  </a:lnTo>
                  <a:lnTo>
                    <a:pt x="10151" y="60695"/>
                  </a:lnTo>
                  <a:lnTo>
                    <a:pt x="10450" y="60845"/>
                  </a:lnTo>
                  <a:lnTo>
                    <a:pt x="10660" y="61025"/>
                  </a:lnTo>
                  <a:lnTo>
                    <a:pt x="10870" y="61234"/>
                  </a:lnTo>
                  <a:lnTo>
                    <a:pt x="11049" y="61444"/>
                  </a:lnTo>
                  <a:lnTo>
                    <a:pt x="11169" y="61713"/>
                  </a:lnTo>
                  <a:lnTo>
                    <a:pt x="11289" y="61983"/>
                  </a:lnTo>
                  <a:lnTo>
                    <a:pt x="11379" y="62282"/>
                  </a:lnTo>
                  <a:lnTo>
                    <a:pt x="11439" y="62582"/>
                  </a:lnTo>
                  <a:lnTo>
                    <a:pt x="11528" y="63241"/>
                  </a:lnTo>
                  <a:lnTo>
                    <a:pt x="11588" y="63899"/>
                  </a:lnTo>
                  <a:lnTo>
                    <a:pt x="11618" y="64558"/>
                  </a:lnTo>
                  <a:lnTo>
                    <a:pt x="11708" y="65636"/>
                  </a:lnTo>
                  <a:lnTo>
                    <a:pt x="11828" y="66684"/>
                  </a:lnTo>
                  <a:lnTo>
                    <a:pt x="12007" y="67732"/>
                  </a:lnTo>
                  <a:lnTo>
                    <a:pt x="12127" y="68241"/>
                  </a:lnTo>
                  <a:lnTo>
                    <a:pt x="12277" y="68780"/>
                  </a:lnTo>
                  <a:lnTo>
                    <a:pt x="12427" y="69259"/>
                  </a:lnTo>
                  <a:lnTo>
                    <a:pt x="12576" y="69768"/>
                  </a:lnTo>
                  <a:lnTo>
                    <a:pt x="12786" y="70277"/>
                  </a:lnTo>
                  <a:lnTo>
                    <a:pt x="12996" y="70756"/>
                  </a:lnTo>
                  <a:lnTo>
                    <a:pt x="13235" y="71235"/>
                  </a:lnTo>
                  <a:lnTo>
                    <a:pt x="13505" y="71685"/>
                  </a:lnTo>
                  <a:lnTo>
                    <a:pt x="13774" y="72164"/>
                  </a:lnTo>
                  <a:lnTo>
                    <a:pt x="14074" y="72583"/>
                  </a:lnTo>
                  <a:lnTo>
                    <a:pt x="14373" y="72942"/>
                  </a:lnTo>
                  <a:lnTo>
                    <a:pt x="14672" y="73242"/>
                  </a:lnTo>
                  <a:lnTo>
                    <a:pt x="15002" y="73511"/>
                  </a:lnTo>
                  <a:lnTo>
                    <a:pt x="15361" y="73721"/>
                  </a:lnTo>
                  <a:lnTo>
                    <a:pt x="15720" y="73930"/>
                  </a:lnTo>
                  <a:lnTo>
                    <a:pt x="16110" y="74080"/>
                  </a:lnTo>
                  <a:lnTo>
                    <a:pt x="16499" y="74170"/>
                  </a:lnTo>
                  <a:lnTo>
                    <a:pt x="16888" y="74230"/>
                  </a:lnTo>
                  <a:lnTo>
                    <a:pt x="17278" y="74230"/>
                  </a:lnTo>
                  <a:lnTo>
                    <a:pt x="17667" y="74170"/>
                  </a:lnTo>
                  <a:lnTo>
                    <a:pt x="18026" y="74050"/>
                  </a:lnTo>
                  <a:lnTo>
                    <a:pt x="18385" y="73900"/>
                  </a:lnTo>
                  <a:lnTo>
                    <a:pt x="18715" y="73661"/>
                  </a:lnTo>
                  <a:lnTo>
                    <a:pt x="19044" y="73361"/>
                  </a:lnTo>
                  <a:lnTo>
                    <a:pt x="19314" y="73002"/>
                  </a:lnTo>
                  <a:lnTo>
                    <a:pt x="19553" y="72583"/>
                  </a:lnTo>
                  <a:lnTo>
                    <a:pt x="19703" y="72224"/>
                  </a:lnTo>
                  <a:lnTo>
                    <a:pt x="19823" y="71834"/>
                  </a:lnTo>
                  <a:lnTo>
                    <a:pt x="19913" y="71445"/>
                  </a:lnTo>
                  <a:lnTo>
                    <a:pt x="19972" y="71056"/>
                  </a:lnTo>
                  <a:lnTo>
                    <a:pt x="20002" y="70637"/>
                  </a:lnTo>
                  <a:lnTo>
                    <a:pt x="20002" y="70217"/>
                  </a:lnTo>
                  <a:lnTo>
                    <a:pt x="19972" y="69798"/>
                  </a:lnTo>
                  <a:lnTo>
                    <a:pt x="19942" y="69379"/>
                  </a:lnTo>
                  <a:lnTo>
                    <a:pt x="19823" y="68541"/>
                  </a:lnTo>
                  <a:lnTo>
                    <a:pt x="19643" y="67732"/>
                  </a:lnTo>
                  <a:lnTo>
                    <a:pt x="19284" y="66175"/>
                  </a:lnTo>
                  <a:lnTo>
                    <a:pt x="19044" y="65217"/>
                  </a:lnTo>
                  <a:lnTo>
                    <a:pt x="18924" y="64678"/>
                  </a:lnTo>
                  <a:lnTo>
                    <a:pt x="18835" y="64079"/>
                  </a:lnTo>
                  <a:lnTo>
                    <a:pt x="18775" y="63510"/>
                  </a:lnTo>
                  <a:lnTo>
                    <a:pt x="18775" y="63241"/>
                  </a:lnTo>
                  <a:lnTo>
                    <a:pt x="18835" y="62971"/>
                  </a:lnTo>
                  <a:lnTo>
                    <a:pt x="18865" y="62732"/>
                  </a:lnTo>
                  <a:lnTo>
                    <a:pt x="18954" y="62522"/>
                  </a:lnTo>
                  <a:lnTo>
                    <a:pt x="19104" y="62342"/>
                  </a:lnTo>
                  <a:lnTo>
                    <a:pt x="19254" y="62163"/>
                  </a:lnTo>
                  <a:lnTo>
                    <a:pt x="19284" y="62163"/>
                  </a:lnTo>
                  <a:lnTo>
                    <a:pt x="19374" y="62193"/>
                  </a:lnTo>
                  <a:lnTo>
                    <a:pt x="19613" y="62312"/>
                  </a:lnTo>
                  <a:lnTo>
                    <a:pt x="20302" y="62762"/>
                  </a:lnTo>
                  <a:lnTo>
                    <a:pt x="21020" y="63271"/>
                  </a:lnTo>
                  <a:lnTo>
                    <a:pt x="21290" y="63450"/>
                  </a:lnTo>
                  <a:lnTo>
                    <a:pt x="21470" y="63540"/>
                  </a:lnTo>
                  <a:lnTo>
                    <a:pt x="21709" y="63600"/>
                  </a:lnTo>
                  <a:lnTo>
                    <a:pt x="21949" y="63660"/>
                  </a:lnTo>
                  <a:lnTo>
                    <a:pt x="22188" y="63690"/>
                  </a:lnTo>
                  <a:lnTo>
                    <a:pt x="22637" y="63690"/>
                  </a:lnTo>
                  <a:lnTo>
                    <a:pt x="22847" y="63660"/>
                  </a:lnTo>
                  <a:lnTo>
                    <a:pt x="23236" y="63570"/>
                  </a:lnTo>
                  <a:lnTo>
                    <a:pt x="23596" y="63390"/>
                  </a:lnTo>
                  <a:lnTo>
                    <a:pt x="23955" y="63181"/>
                  </a:lnTo>
                  <a:lnTo>
                    <a:pt x="24254" y="62911"/>
                  </a:lnTo>
                  <a:lnTo>
                    <a:pt x="24524" y="62612"/>
                  </a:lnTo>
                  <a:lnTo>
                    <a:pt x="24763" y="62282"/>
                  </a:lnTo>
                  <a:lnTo>
                    <a:pt x="25003" y="61893"/>
                  </a:lnTo>
                  <a:lnTo>
                    <a:pt x="25183" y="61504"/>
                  </a:lnTo>
                  <a:lnTo>
                    <a:pt x="25362" y="61085"/>
                  </a:lnTo>
                  <a:lnTo>
                    <a:pt x="25512" y="60665"/>
                  </a:lnTo>
                  <a:lnTo>
                    <a:pt x="25632" y="60246"/>
                  </a:lnTo>
                  <a:lnTo>
                    <a:pt x="25722" y="59827"/>
                  </a:lnTo>
                  <a:lnTo>
                    <a:pt x="25781" y="59408"/>
                  </a:lnTo>
                  <a:lnTo>
                    <a:pt x="25931" y="58300"/>
                  </a:lnTo>
                  <a:lnTo>
                    <a:pt x="25991" y="57761"/>
                  </a:lnTo>
                  <a:lnTo>
                    <a:pt x="26141" y="57252"/>
                  </a:lnTo>
                  <a:lnTo>
                    <a:pt x="26231" y="57012"/>
                  </a:lnTo>
                  <a:lnTo>
                    <a:pt x="26320" y="56773"/>
                  </a:lnTo>
                  <a:lnTo>
                    <a:pt x="26440" y="56563"/>
                  </a:lnTo>
                  <a:lnTo>
                    <a:pt x="26620" y="56384"/>
                  </a:lnTo>
                  <a:lnTo>
                    <a:pt x="26800" y="56204"/>
                  </a:lnTo>
                  <a:lnTo>
                    <a:pt x="27009" y="56024"/>
                  </a:lnTo>
                  <a:lnTo>
                    <a:pt x="27249" y="55904"/>
                  </a:lnTo>
                  <a:lnTo>
                    <a:pt x="27548" y="55785"/>
                  </a:lnTo>
                  <a:lnTo>
                    <a:pt x="28117" y="55635"/>
                  </a:lnTo>
                  <a:lnTo>
                    <a:pt x="28656" y="55485"/>
                  </a:lnTo>
                  <a:lnTo>
                    <a:pt x="29195" y="55336"/>
                  </a:lnTo>
                  <a:lnTo>
                    <a:pt x="29704" y="55186"/>
                  </a:lnTo>
                  <a:lnTo>
                    <a:pt x="30183" y="54976"/>
                  </a:lnTo>
                  <a:lnTo>
                    <a:pt x="30632" y="54737"/>
                  </a:lnTo>
                  <a:lnTo>
                    <a:pt x="30872" y="54557"/>
                  </a:lnTo>
                  <a:lnTo>
                    <a:pt x="31111" y="54377"/>
                  </a:lnTo>
                  <a:lnTo>
                    <a:pt x="31321" y="54168"/>
                  </a:lnTo>
                  <a:lnTo>
                    <a:pt x="31531" y="53928"/>
                  </a:lnTo>
                  <a:lnTo>
                    <a:pt x="31770" y="53659"/>
                  </a:lnTo>
                  <a:lnTo>
                    <a:pt x="31950" y="53389"/>
                  </a:lnTo>
                  <a:lnTo>
                    <a:pt x="32100" y="53090"/>
                  </a:lnTo>
                  <a:lnTo>
                    <a:pt x="32249" y="52790"/>
                  </a:lnTo>
                  <a:lnTo>
                    <a:pt x="32369" y="52491"/>
                  </a:lnTo>
                  <a:lnTo>
                    <a:pt x="32459" y="52162"/>
                  </a:lnTo>
                  <a:lnTo>
                    <a:pt x="32609" y="51533"/>
                  </a:lnTo>
                  <a:lnTo>
                    <a:pt x="32728" y="50874"/>
                  </a:lnTo>
                  <a:lnTo>
                    <a:pt x="32818" y="50215"/>
                  </a:lnTo>
                  <a:lnTo>
                    <a:pt x="32938" y="49556"/>
                  </a:lnTo>
                  <a:lnTo>
                    <a:pt x="33088" y="48928"/>
                  </a:lnTo>
                  <a:lnTo>
                    <a:pt x="33207" y="48598"/>
                  </a:lnTo>
                  <a:lnTo>
                    <a:pt x="33327" y="48299"/>
                  </a:lnTo>
                  <a:lnTo>
                    <a:pt x="33507" y="47999"/>
                  </a:lnTo>
                  <a:lnTo>
                    <a:pt x="33687" y="47700"/>
                  </a:lnTo>
                  <a:lnTo>
                    <a:pt x="34076" y="47101"/>
                  </a:lnTo>
                  <a:lnTo>
                    <a:pt x="34555" y="46532"/>
                  </a:lnTo>
                  <a:lnTo>
                    <a:pt x="35034" y="45993"/>
                  </a:lnTo>
                  <a:lnTo>
                    <a:pt x="35543" y="45454"/>
                  </a:lnTo>
                  <a:lnTo>
                    <a:pt x="36501" y="44466"/>
                  </a:lnTo>
                  <a:lnTo>
                    <a:pt x="37549" y="43268"/>
                  </a:lnTo>
                  <a:lnTo>
                    <a:pt x="38567" y="42071"/>
                  </a:lnTo>
                  <a:lnTo>
                    <a:pt x="40633" y="39645"/>
                  </a:lnTo>
                  <a:lnTo>
                    <a:pt x="42670" y="37190"/>
                  </a:lnTo>
                  <a:lnTo>
                    <a:pt x="43688" y="35992"/>
                  </a:lnTo>
                  <a:lnTo>
                    <a:pt x="44736" y="34794"/>
                  </a:lnTo>
                  <a:lnTo>
                    <a:pt x="45724" y="33627"/>
                  </a:lnTo>
                  <a:lnTo>
                    <a:pt x="46712" y="32489"/>
                  </a:lnTo>
                  <a:lnTo>
                    <a:pt x="47670" y="31321"/>
                  </a:lnTo>
                  <a:lnTo>
                    <a:pt x="48598" y="30123"/>
                  </a:lnTo>
                  <a:lnTo>
                    <a:pt x="49527" y="28896"/>
                  </a:lnTo>
                  <a:lnTo>
                    <a:pt x="50395" y="27668"/>
                  </a:lnTo>
                  <a:lnTo>
                    <a:pt x="51233" y="26410"/>
                  </a:lnTo>
                  <a:lnTo>
                    <a:pt x="52012" y="25093"/>
                  </a:lnTo>
                  <a:lnTo>
                    <a:pt x="52731" y="23895"/>
                  </a:lnTo>
                  <a:lnTo>
                    <a:pt x="53419" y="22637"/>
                  </a:lnTo>
                  <a:lnTo>
                    <a:pt x="53749" y="22009"/>
                  </a:lnTo>
                  <a:lnTo>
                    <a:pt x="54048" y="21350"/>
                  </a:lnTo>
                  <a:lnTo>
                    <a:pt x="54347" y="20721"/>
                  </a:lnTo>
                  <a:lnTo>
                    <a:pt x="54587" y="20062"/>
                  </a:lnTo>
                  <a:lnTo>
                    <a:pt x="54916" y="19014"/>
                  </a:lnTo>
                  <a:lnTo>
                    <a:pt x="55096" y="18475"/>
                  </a:lnTo>
                  <a:lnTo>
                    <a:pt x="55306" y="17906"/>
                  </a:lnTo>
                  <a:lnTo>
                    <a:pt x="55545" y="17367"/>
                  </a:lnTo>
                  <a:lnTo>
                    <a:pt x="55665" y="17128"/>
                  </a:lnTo>
                  <a:lnTo>
                    <a:pt x="55815" y="16888"/>
                  </a:lnTo>
                  <a:lnTo>
                    <a:pt x="55994" y="16649"/>
                  </a:lnTo>
                  <a:lnTo>
                    <a:pt x="56174" y="16469"/>
                  </a:lnTo>
                  <a:lnTo>
                    <a:pt x="56354" y="16289"/>
                  </a:lnTo>
                  <a:lnTo>
                    <a:pt x="56563" y="16140"/>
                  </a:lnTo>
                  <a:lnTo>
                    <a:pt x="56743" y="15990"/>
                  </a:lnTo>
                  <a:lnTo>
                    <a:pt x="56863" y="15840"/>
                  </a:lnTo>
                  <a:lnTo>
                    <a:pt x="56923" y="15691"/>
                  </a:lnTo>
                  <a:lnTo>
                    <a:pt x="56953" y="15541"/>
                  </a:lnTo>
                  <a:lnTo>
                    <a:pt x="56953" y="15361"/>
                  </a:lnTo>
                  <a:lnTo>
                    <a:pt x="56923" y="15211"/>
                  </a:lnTo>
                  <a:lnTo>
                    <a:pt x="56863" y="15062"/>
                  </a:lnTo>
                  <a:lnTo>
                    <a:pt x="56743" y="14912"/>
                  </a:lnTo>
                  <a:lnTo>
                    <a:pt x="56653" y="14792"/>
                  </a:lnTo>
                  <a:lnTo>
                    <a:pt x="56503" y="14672"/>
                  </a:lnTo>
                  <a:lnTo>
                    <a:pt x="56354" y="14583"/>
                  </a:lnTo>
                  <a:lnTo>
                    <a:pt x="56174" y="14523"/>
                  </a:lnTo>
                  <a:lnTo>
                    <a:pt x="55994" y="14493"/>
                  </a:lnTo>
                  <a:lnTo>
                    <a:pt x="55815" y="14523"/>
                  </a:lnTo>
                  <a:lnTo>
                    <a:pt x="55635" y="14553"/>
                  </a:lnTo>
                  <a:lnTo>
                    <a:pt x="55455" y="14643"/>
                  </a:lnTo>
                  <a:lnTo>
                    <a:pt x="55096" y="14912"/>
                  </a:lnTo>
                  <a:lnTo>
                    <a:pt x="54767" y="15241"/>
                  </a:lnTo>
                  <a:lnTo>
                    <a:pt x="54497" y="15601"/>
                  </a:lnTo>
                  <a:lnTo>
                    <a:pt x="54258" y="15990"/>
                  </a:lnTo>
                  <a:lnTo>
                    <a:pt x="54018" y="16379"/>
                  </a:lnTo>
                  <a:lnTo>
                    <a:pt x="53838" y="16798"/>
                  </a:lnTo>
                  <a:lnTo>
                    <a:pt x="53479" y="17637"/>
                  </a:lnTo>
                  <a:lnTo>
                    <a:pt x="53000" y="18924"/>
                  </a:lnTo>
                  <a:lnTo>
                    <a:pt x="52461" y="20152"/>
                  </a:lnTo>
                  <a:lnTo>
                    <a:pt x="51922" y="21380"/>
                  </a:lnTo>
                  <a:lnTo>
                    <a:pt x="51293" y="22578"/>
                  </a:lnTo>
                  <a:lnTo>
                    <a:pt x="50485" y="24045"/>
                  </a:lnTo>
                  <a:lnTo>
                    <a:pt x="49646" y="25422"/>
                  </a:lnTo>
                  <a:lnTo>
                    <a:pt x="48748" y="26800"/>
                  </a:lnTo>
                  <a:lnTo>
                    <a:pt x="47790" y="28117"/>
                  </a:lnTo>
                  <a:lnTo>
                    <a:pt x="46802" y="29405"/>
                  </a:lnTo>
                  <a:lnTo>
                    <a:pt x="45784" y="30692"/>
                  </a:lnTo>
                  <a:lnTo>
                    <a:pt x="44736" y="31950"/>
                  </a:lnTo>
                  <a:lnTo>
                    <a:pt x="43658" y="33177"/>
                  </a:lnTo>
                  <a:lnTo>
                    <a:pt x="41592" y="35633"/>
                  </a:lnTo>
                  <a:lnTo>
                    <a:pt x="39496" y="38088"/>
                  </a:lnTo>
                  <a:lnTo>
                    <a:pt x="37429" y="40544"/>
                  </a:lnTo>
                  <a:lnTo>
                    <a:pt x="35363" y="42999"/>
                  </a:lnTo>
                  <a:lnTo>
                    <a:pt x="34435" y="44017"/>
                  </a:lnTo>
                  <a:lnTo>
                    <a:pt x="33537" y="45035"/>
                  </a:lnTo>
                  <a:lnTo>
                    <a:pt x="33088" y="45544"/>
                  </a:lnTo>
                  <a:lnTo>
                    <a:pt x="32668" y="46083"/>
                  </a:lnTo>
                  <a:lnTo>
                    <a:pt x="32279" y="46622"/>
                  </a:lnTo>
                  <a:lnTo>
                    <a:pt x="31890" y="47191"/>
                  </a:lnTo>
                  <a:lnTo>
                    <a:pt x="31710" y="47520"/>
                  </a:lnTo>
                  <a:lnTo>
                    <a:pt x="31561" y="47880"/>
                  </a:lnTo>
                  <a:lnTo>
                    <a:pt x="31441" y="48239"/>
                  </a:lnTo>
                  <a:lnTo>
                    <a:pt x="31321" y="48598"/>
                  </a:lnTo>
                  <a:lnTo>
                    <a:pt x="31171" y="49347"/>
                  </a:lnTo>
                  <a:lnTo>
                    <a:pt x="31051" y="50125"/>
                  </a:lnTo>
                  <a:lnTo>
                    <a:pt x="30932" y="50874"/>
                  </a:lnTo>
                  <a:lnTo>
                    <a:pt x="30842" y="51233"/>
                  </a:lnTo>
                  <a:lnTo>
                    <a:pt x="30722" y="51593"/>
                  </a:lnTo>
                  <a:lnTo>
                    <a:pt x="30602" y="51952"/>
                  </a:lnTo>
                  <a:lnTo>
                    <a:pt x="30453" y="52281"/>
                  </a:lnTo>
                  <a:lnTo>
                    <a:pt x="30243" y="52611"/>
                  </a:lnTo>
                  <a:lnTo>
                    <a:pt x="30033" y="52910"/>
                  </a:lnTo>
                  <a:lnTo>
                    <a:pt x="29824" y="53090"/>
                  </a:lnTo>
                  <a:lnTo>
                    <a:pt x="29614" y="53269"/>
                  </a:lnTo>
                  <a:lnTo>
                    <a:pt x="29405" y="53389"/>
                  </a:lnTo>
                  <a:lnTo>
                    <a:pt x="29165" y="53509"/>
                  </a:lnTo>
                  <a:lnTo>
                    <a:pt x="28926" y="53629"/>
                  </a:lnTo>
                  <a:lnTo>
                    <a:pt x="28656" y="53689"/>
                  </a:lnTo>
                  <a:lnTo>
                    <a:pt x="28117" y="53838"/>
                  </a:lnTo>
                  <a:lnTo>
                    <a:pt x="27039" y="54078"/>
                  </a:lnTo>
                  <a:lnTo>
                    <a:pt x="26530" y="54228"/>
                  </a:lnTo>
                  <a:lnTo>
                    <a:pt x="26261" y="54317"/>
                  </a:lnTo>
                  <a:lnTo>
                    <a:pt x="26021" y="54437"/>
                  </a:lnTo>
                  <a:lnTo>
                    <a:pt x="25811" y="54587"/>
                  </a:lnTo>
                  <a:lnTo>
                    <a:pt x="25632" y="54707"/>
                  </a:lnTo>
                  <a:lnTo>
                    <a:pt x="25452" y="54886"/>
                  </a:lnTo>
                  <a:lnTo>
                    <a:pt x="25272" y="55036"/>
                  </a:lnTo>
                  <a:lnTo>
                    <a:pt x="24973" y="55425"/>
                  </a:lnTo>
                  <a:lnTo>
                    <a:pt x="24733" y="55845"/>
                  </a:lnTo>
                  <a:lnTo>
                    <a:pt x="24524" y="56264"/>
                  </a:lnTo>
                  <a:lnTo>
                    <a:pt x="24374" y="56743"/>
                  </a:lnTo>
                  <a:lnTo>
                    <a:pt x="24254" y="57222"/>
                  </a:lnTo>
                  <a:lnTo>
                    <a:pt x="24165" y="57701"/>
                  </a:lnTo>
                  <a:lnTo>
                    <a:pt x="24105" y="58180"/>
                  </a:lnTo>
                  <a:lnTo>
                    <a:pt x="24075" y="58689"/>
                  </a:lnTo>
                  <a:lnTo>
                    <a:pt x="24015" y="59198"/>
                  </a:lnTo>
                  <a:lnTo>
                    <a:pt x="23925" y="59707"/>
                  </a:lnTo>
                  <a:lnTo>
                    <a:pt x="23835" y="60216"/>
                  </a:lnTo>
                  <a:lnTo>
                    <a:pt x="23655" y="60695"/>
                  </a:lnTo>
                  <a:lnTo>
                    <a:pt x="23566" y="60905"/>
                  </a:lnTo>
                  <a:lnTo>
                    <a:pt x="23446" y="61145"/>
                  </a:lnTo>
                  <a:lnTo>
                    <a:pt x="23296" y="61324"/>
                  </a:lnTo>
                  <a:lnTo>
                    <a:pt x="23116" y="61504"/>
                  </a:lnTo>
                  <a:lnTo>
                    <a:pt x="22937" y="61684"/>
                  </a:lnTo>
                  <a:lnTo>
                    <a:pt x="22757" y="61773"/>
                  </a:lnTo>
                  <a:lnTo>
                    <a:pt x="22578" y="61833"/>
                  </a:lnTo>
                  <a:lnTo>
                    <a:pt x="22368" y="61833"/>
                  </a:lnTo>
                  <a:lnTo>
                    <a:pt x="22158" y="61803"/>
                  </a:lnTo>
                  <a:lnTo>
                    <a:pt x="21979" y="61743"/>
                  </a:lnTo>
                  <a:lnTo>
                    <a:pt x="21769" y="61654"/>
                  </a:lnTo>
                  <a:lnTo>
                    <a:pt x="21589" y="61534"/>
                  </a:lnTo>
                  <a:lnTo>
                    <a:pt x="21200" y="61264"/>
                  </a:lnTo>
                  <a:lnTo>
                    <a:pt x="20811" y="60965"/>
                  </a:lnTo>
                  <a:lnTo>
                    <a:pt x="20452" y="60695"/>
                  </a:lnTo>
                  <a:lnTo>
                    <a:pt x="20122" y="60516"/>
                  </a:lnTo>
                  <a:lnTo>
                    <a:pt x="19972" y="60426"/>
                  </a:lnTo>
                  <a:lnTo>
                    <a:pt x="19793" y="60366"/>
                  </a:lnTo>
                  <a:lnTo>
                    <a:pt x="19463" y="60306"/>
                  </a:lnTo>
                  <a:lnTo>
                    <a:pt x="19134" y="60306"/>
                  </a:lnTo>
                  <a:lnTo>
                    <a:pt x="18805" y="60396"/>
                  </a:lnTo>
                  <a:lnTo>
                    <a:pt x="18505" y="60516"/>
                  </a:lnTo>
                  <a:lnTo>
                    <a:pt x="18206" y="60695"/>
                  </a:lnTo>
                  <a:lnTo>
                    <a:pt x="17936" y="60905"/>
                  </a:lnTo>
                  <a:lnTo>
                    <a:pt x="17697" y="61145"/>
                  </a:lnTo>
                  <a:lnTo>
                    <a:pt x="17517" y="61354"/>
                  </a:lnTo>
                  <a:lnTo>
                    <a:pt x="17397" y="61564"/>
                  </a:lnTo>
                  <a:lnTo>
                    <a:pt x="17278" y="61773"/>
                  </a:lnTo>
                  <a:lnTo>
                    <a:pt x="17188" y="61983"/>
                  </a:lnTo>
                  <a:lnTo>
                    <a:pt x="17128" y="62223"/>
                  </a:lnTo>
                  <a:lnTo>
                    <a:pt x="17068" y="62462"/>
                  </a:lnTo>
                  <a:lnTo>
                    <a:pt x="17008" y="62941"/>
                  </a:lnTo>
                  <a:lnTo>
                    <a:pt x="17008" y="63450"/>
                  </a:lnTo>
                  <a:lnTo>
                    <a:pt x="17038" y="63959"/>
                  </a:lnTo>
                  <a:lnTo>
                    <a:pt x="17098" y="64438"/>
                  </a:lnTo>
                  <a:lnTo>
                    <a:pt x="17158" y="64917"/>
                  </a:lnTo>
                  <a:lnTo>
                    <a:pt x="17337" y="65636"/>
                  </a:lnTo>
                  <a:lnTo>
                    <a:pt x="17577" y="66564"/>
                  </a:lnTo>
                  <a:lnTo>
                    <a:pt x="17846" y="67612"/>
                  </a:lnTo>
                  <a:lnTo>
                    <a:pt x="18086" y="68720"/>
                  </a:lnTo>
                  <a:lnTo>
                    <a:pt x="18176" y="69289"/>
                  </a:lnTo>
                  <a:lnTo>
                    <a:pt x="18236" y="69828"/>
                  </a:lnTo>
                  <a:lnTo>
                    <a:pt x="18236" y="70337"/>
                  </a:lnTo>
                  <a:lnTo>
                    <a:pt x="18236" y="70816"/>
                  </a:lnTo>
                  <a:lnTo>
                    <a:pt x="18146" y="71265"/>
                  </a:lnTo>
                  <a:lnTo>
                    <a:pt x="18086" y="71475"/>
                  </a:lnTo>
                  <a:lnTo>
                    <a:pt x="17996" y="71655"/>
                  </a:lnTo>
                  <a:lnTo>
                    <a:pt x="17906" y="71834"/>
                  </a:lnTo>
                  <a:lnTo>
                    <a:pt x="17817" y="71984"/>
                  </a:lnTo>
                  <a:lnTo>
                    <a:pt x="17667" y="72134"/>
                  </a:lnTo>
                  <a:lnTo>
                    <a:pt x="17517" y="72254"/>
                  </a:lnTo>
                  <a:lnTo>
                    <a:pt x="17337" y="72373"/>
                  </a:lnTo>
                  <a:lnTo>
                    <a:pt x="17128" y="72433"/>
                  </a:lnTo>
                  <a:lnTo>
                    <a:pt x="16948" y="72463"/>
                  </a:lnTo>
                  <a:lnTo>
                    <a:pt x="16768" y="72463"/>
                  </a:lnTo>
                  <a:lnTo>
                    <a:pt x="16589" y="72433"/>
                  </a:lnTo>
                  <a:lnTo>
                    <a:pt x="16409" y="72373"/>
                  </a:lnTo>
                  <a:lnTo>
                    <a:pt x="16230" y="72254"/>
                  </a:lnTo>
                  <a:lnTo>
                    <a:pt x="16050" y="72134"/>
                  </a:lnTo>
                  <a:lnTo>
                    <a:pt x="15870" y="71984"/>
                  </a:lnTo>
                  <a:lnTo>
                    <a:pt x="15720" y="71804"/>
                  </a:lnTo>
                  <a:lnTo>
                    <a:pt x="15391" y="71385"/>
                  </a:lnTo>
                  <a:lnTo>
                    <a:pt x="15092" y="70906"/>
                  </a:lnTo>
                  <a:lnTo>
                    <a:pt x="14822" y="70397"/>
                  </a:lnTo>
                  <a:lnTo>
                    <a:pt x="14583" y="69828"/>
                  </a:lnTo>
                  <a:lnTo>
                    <a:pt x="14343" y="69259"/>
                  </a:lnTo>
                  <a:lnTo>
                    <a:pt x="14163" y="68690"/>
                  </a:lnTo>
                  <a:lnTo>
                    <a:pt x="13984" y="68121"/>
                  </a:lnTo>
                  <a:lnTo>
                    <a:pt x="13714" y="67163"/>
                  </a:lnTo>
                  <a:lnTo>
                    <a:pt x="13565" y="66445"/>
                  </a:lnTo>
                  <a:lnTo>
                    <a:pt x="13505" y="65995"/>
                  </a:lnTo>
                  <a:lnTo>
                    <a:pt x="13475" y="65486"/>
                  </a:lnTo>
                  <a:lnTo>
                    <a:pt x="13415" y="64468"/>
                  </a:lnTo>
                  <a:lnTo>
                    <a:pt x="13355" y="63450"/>
                  </a:lnTo>
                  <a:lnTo>
                    <a:pt x="13325" y="62911"/>
                  </a:lnTo>
                  <a:lnTo>
                    <a:pt x="13265" y="62402"/>
                  </a:lnTo>
                  <a:lnTo>
                    <a:pt x="13175" y="61923"/>
                  </a:lnTo>
                  <a:lnTo>
                    <a:pt x="13056" y="61444"/>
                  </a:lnTo>
                  <a:lnTo>
                    <a:pt x="12906" y="60965"/>
                  </a:lnTo>
                  <a:lnTo>
                    <a:pt x="12696" y="60546"/>
                  </a:lnTo>
                  <a:lnTo>
                    <a:pt x="12457" y="60126"/>
                  </a:lnTo>
                  <a:lnTo>
                    <a:pt x="12157" y="59737"/>
                  </a:lnTo>
                  <a:lnTo>
                    <a:pt x="11978" y="59558"/>
                  </a:lnTo>
                  <a:lnTo>
                    <a:pt x="11768" y="59408"/>
                  </a:lnTo>
                  <a:lnTo>
                    <a:pt x="11558" y="59228"/>
                  </a:lnTo>
                  <a:lnTo>
                    <a:pt x="11349" y="59108"/>
                  </a:lnTo>
                  <a:lnTo>
                    <a:pt x="11169" y="59019"/>
                  </a:lnTo>
                  <a:lnTo>
                    <a:pt x="10989" y="58929"/>
                  </a:lnTo>
                  <a:lnTo>
                    <a:pt x="10630" y="58839"/>
                  </a:lnTo>
                  <a:lnTo>
                    <a:pt x="10241" y="58749"/>
                  </a:lnTo>
                  <a:lnTo>
                    <a:pt x="9852" y="58719"/>
                  </a:lnTo>
                  <a:lnTo>
                    <a:pt x="9492" y="58659"/>
                  </a:lnTo>
                  <a:lnTo>
                    <a:pt x="9163" y="58569"/>
                  </a:lnTo>
                  <a:lnTo>
                    <a:pt x="8863" y="58450"/>
                  </a:lnTo>
                  <a:lnTo>
                    <a:pt x="8564" y="58300"/>
                  </a:lnTo>
                  <a:lnTo>
                    <a:pt x="8324" y="58120"/>
                  </a:lnTo>
                  <a:lnTo>
                    <a:pt x="8055" y="57911"/>
                  </a:lnTo>
                  <a:lnTo>
                    <a:pt x="7845" y="57641"/>
                  </a:lnTo>
                  <a:lnTo>
                    <a:pt x="7606" y="57342"/>
                  </a:lnTo>
                  <a:lnTo>
                    <a:pt x="7396" y="56952"/>
                  </a:lnTo>
                  <a:lnTo>
                    <a:pt x="7187" y="56563"/>
                  </a:lnTo>
                  <a:lnTo>
                    <a:pt x="7037" y="56144"/>
                  </a:lnTo>
                  <a:lnTo>
                    <a:pt x="6887" y="55695"/>
                  </a:lnTo>
                  <a:lnTo>
                    <a:pt x="6767" y="55276"/>
                  </a:lnTo>
                  <a:lnTo>
                    <a:pt x="6678" y="54827"/>
                  </a:lnTo>
                  <a:lnTo>
                    <a:pt x="6498" y="53928"/>
                  </a:lnTo>
                  <a:lnTo>
                    <a:pt x="6378" y="52910"/>
                  </a:lnTo>
                  <a:lnTo>
                    <a:pt x="6258" y="51862"/>
                  </a:lnTo>
                  <a:lnTo>
                    <a:pt x="6198" y="50814"/>
                  </a:lnTo>
                  <a:lnTo>
                    <a:pt x="6169" y="49766"/>
                  </a:lnTo>
                  <a:lnTo>
                    <a:pt x="6169" y="47670"/>
                  </a:lnTo>
                  <a:lnTo>
                    <a:pt x="6169" y="45574"/>
                  </a:lnTo>
                  <a:lnTo>
                    <a:pt x="6169" y="44406"/>
                  </a:lnTo>
                  <a:lnTo>
                    <a:pt x="6109" y="43238"/>
                  </a:lnTo>
                  <a:lnTo>
                    <a:pt x="6049" y="42071"/>
                  </a:lnTo>
                  <a:lnTo>
                    <a:pt x="5959" y="40873"/>
                  </a:lnTo>
                  <a:lnTo>
                    <a:pt x="5719" y="38537"/>
                  </a:lnTo>
                  <a:lnTo>
                    <a:pt x="5510" y="36202"/>
                  </a:lnTo>
                  <a:lnTo>
                    <a:pt x="4941" y="29674"/>
                  </a:lnTo>
                  <a:lnTo>
                    <a:pt x="4372" y="23146"/>
                  </a:lnTo>
                  <a:lnTo>
                    <a:pt x="4252" y="21739"/>
                  </a:lnTo>
                  <a:lnTo>
                    <a:pt x="4132" y="20302"/>
                  </a:lnTo>
                  <a:lnTo>
                    <a:pt x="3983" y="17457"/>
                  </a:lnTo>
                  <a:lnTo>
                    <a:pt x="3803" y="14583"/>
                  </a:lnTo>
                  <a:lnTo>
                    <a:pt x="3623" y="11738"/>
                  </a:lnTo>
                  <a:lnTo>
                    <a:pt x="3474" y="10301"/>
                  </a:lnTo>
                  <a:lnTo>
                    <a:pt x="3324" y="8893"/>
                  </a:lnTo>
                  <a:lnTo>
                    <a:pt x="3144" y="7456"/>
                  </a:lnTo>
                  <a:lnTo>
                    <a:pt x="2935" y="6049"/>
                  </a:lnTo>
                  <a:lnTo>
                    <a:pt x="2695" y="4671"/>
                  </a:lnTo>
                  <a:lnTo>
                    <a:pt x="2366" y="3264"/>
                  </a:lnTo>
                  <a:lnTo>
                    <a:pt x="2036" y="1887"/>
                  </a:lnTo>
                  <a:lnTo>
                    <a:pt x="1617" y="539"/>
                  </a:lnTo>
                  <a:lnTo>
                    <a:pt x="1527" y="360"/>
                  </a:lnTo>
                  <a:lnTo>
                    <a:pt x="1437" y="210"/>
                  </a:lnTo>
                  <a:lnTo>
                    <a:pt x="1318" y="120"/>
                  </a:lnTo>
                  <a:lnTo>
                    <a:pt x="1168" y="30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5704;p57">
              <a:extLst>
                <a:ext uri="{FF2B5EF4-FFF2-40B4-BE49-F238E27FC236}">
                  <a16:creationId xmlns:a16="http://schemas.microsoft.com/office/drawing/2014/main" id="{D6A28D96-8CB3-51F4-8EDE-EDD95F54D253}"/>
                </a:ext>
              </a:extLst>
            </p:cNvPr>
            <p:cNvSpPr/>
            <p:nvPr/>
          </p:nvSpPr>
          <p:spPr>
            <a:xfrm>
              <a:off x="10958628" y="2586482"/>
              <a:ext cx="200859" cy="299982"/>
            </a:xfrm>
            <a:custGeom>
              <a:avLst/>
              <a:gdLst/>
              <a:ahLst/>
              <a:cxnLst/>
              <a:rect l="l" t="t" r="r" b="b"/>
              <a:pathLst>
                <a:path w="27638" h="41263" extrusionOk="0">
                  <a:moveTo>
                    <a:pt x="26650" y="1"/>
                  </a:moveTo>
                  <a:lnTo>
                    <a:pt x="26530" y="31"/>
                  </a:lnTo>
                  <a:lnTo>
                    <a:pt x="26380" y="91"/>
                  </a:lnTo>
                  <a:lnTo>
                    <a:pt x="26260" y="151"/>
                  </a:lnTo>
                  <a:lnTo>
                    <a:pt x="26171" y="270"/>
                  </a:lnTo>
                  <a:lnTo>
                    <a:pt x="26081" y="390"/>
                  </a:lnTo>
                  <a:lnTo>
                    <a:pt x="26051" y="540"/>
                  </a:lnTo>
                  <a:lnTo>
                    <a:pt x="25841" y="1228"/>
                  </a:lnTo>
                  <a:lnTo>
                    <a:pt x="25632" y="1887"/>
                  </a:lnTo>
                  <a:lnTo>
                    <a:pt x="25422" y="2576"/>
                  </a:lnTo>
                  <a:lnTo>
                    <a:pt x="25153" y="3205"/>
                  </a:lnTo>
                  <a:lnTo>
                    <a:pt x="24853" y="3864"/>
                  </a:lnTo>
                  <a:lnTo>
                    <a:pt x="24554" y="4492"/>
                  </a:lnTo>
                  <a:lnTo>
                    <a:pt x="24224" y="5121"/>
                  </a:lnTo>
                  <a:lnTo>
                    <a:pt x="23895" y="5750"/>
                  </a:lnTo>
                  <a:lnTo>
                    <a:pt x="23536" y="6349"/>
                  </a:lnTo>
                  <a:lnTo>
                    <a:pt x="23146" y="6948"/>
                  </a:lnTo>
                  <a:lnTo>
                    <a:pt x="22338" y="8145"/>
                  </a:lnTo>
                  <a:lnTo>
                    <a:pt x="21470" y="9283"/>
                  </a:lnTo>
                  <a:lnTo>
                    <a:pt x="20571" y="10421"/>
                  </a:lnTo>
                  <a:lnTo>
                    <a:pt x="19613" y="11529"/>
                  </a:lnTo>
                  <a:lnTo>
                    <a:pt x="18655" y="12607"/>
                  </a:lnTo>
                  <a:lnTo>
                    <a:pt x="16679" y="14733"/>
                  </a:lnTo>
                  <a:lnTo>
                    <a:pt x="14702" y="16829"/>
                  </a:lnTo>
                  <a:lnTo>
                    <a:pt x="13744" y="17877"/>
                  </a:lnTo>
                  <a:lnTo>
                    <a:pt x="12816" y="18925"/>
                  </a:lnTo>
                  <a:lnTo>
                    <a:pt x="10750" y="21261"/>
                  </a:lnTo>
                  <a:lnTo>
                    <a:pt x="8714" y="23626"/>
                  </a:lnTo>
                  <a:lnTo>
                    <a:pt x="7696" y="24794"/>
                  </a:lnTo>
                  <a:lnTo>
                    <a:pt x="6737" y="26022"/>
                  </a:lnTo>
                  <a:lnTo>
                    <a:pt x="5779" y="27249"/>
                  </a:lnTo>
                  <a:lnTo>
                    <a:pt x="4881" y="28507"/>
                  </a:lnTo>
                  <a:lnTo>
                    <a:pt x="4462" y="29166"/>
                  </a:lnTo>
                  <a:lnTo>
                    <a:pt x="4072" y="29854"/>
                  </a:lnTo>
                  <a:lnTo>
                    <a:pt x="3743" y="30573"/>
                  </a:lnTo>
                  <a:lnTo>
                    <a:pt x="3414" y="31262"/>
                  </a:lnTo>
                  <a:lnTo>
                    <a:pt x="3114" y="32010"/>
                  </a:lnTo>
                  <a:lnTo>
                    <a:pt x="2845" y="32729"/>
                  </a:lnTo>
                  <a:lnTo>
                    <a:pt x="2336" y="34226"/>
                  </a:lnTo>
                  <a:lnTo>
                    <a:pt x="1827" y="35693"/>
                  </a:lnTo>
                  <a:lnTo>
                    <a:pt x="1318" y="37190"/>
                  </a:lnTo>
                  <a:lnTo>
                    <a:pt x="1048" y="37939"/>
                  </a:lnTo>
                  <a:lnTo>
                    <a:pt x="749" y="38658"/>
                  </a:lnTo>
                  <a:lnTo>
                    <a:pt x="449" y="39376"/>
                  </a:lnTo>
                  <a:lnTo>
                    <a:pt x="90" y="40065"/>
                  </a:lnTo>
                  <a:lnTo>
                    <a:pt x="30" y="40245"/>
                  </a:lnTo>
                  <a:lnTo>
                    <a:pt x="0" y="40394"/>
                  </a:lnTo>
                  <a:lnTo>
                    <a:pt x="0" y="40544"/>
                  </a:lnTo>
                  <a:lnTo>
                    <a:pt x="60" y="40664"/>
                  </a:lnTo>
                  <a:lnTo>
                    <a:pt x="120" y="40814"/>
                  </a:lnTo>
                  <a:lnTo>
                    <a:pt x="210" y="40933"/>
                  </a:lnTo>
                  <a:lnTo>
                    <a:pt x="329" y="41023"/>
                  </a:lnTo>
                  <a:lnTo>
                    <a:pt x="449" y="41113"/>
                  </a:lnTo>
                  <a:lnTo>
                    <a:pt x="599" y="41173"/>
                  </a:lnTo>
                  <a:lnTo>
                    <a:pt x="749" y="41233"/>
                  </a:lnTo>
                  <a:lnTo>
                    <a:pt x="898" y="41263"/>
                  </a:lnTo>
                  <a:lnTo>
                    <a:pt x="1048" y="41233"/>
                  </a:lnTo>
                  <a:lnTo>
                    <a:pt x="1198" y="41203"/>
                  </a:lnTo>
                  <a:lnTo>
                    <a:pt x="1318" y="41143"/>
                  </a:lnTo>
                  <a:lnTo>
                    <a:pt x="1467" y="41053"/>
                  </a:lnTo>
                  <a:lnTo>
                    <a:pt x="1557" y="40933"/>
                  </a:lnTo>
                  <a:lnTo>
                    <a:pt x="1946" y="40275"/>
                  </a:lnTo>
                  <a:lnTo>
                    <a:pt x="2306" y="39616"/>
                  </a:lnTo>
                  <a:lnTo>
                    <a:pt x="2635" y="38927"/>
                  </a:lnTo>
                  <a:lnTo>
                    <a:pt x="2905" y="38209"/>
                  </a:lnTo>
                  <a:lnTo>
                    <a:pt x="3144" y="37490"/>
                  </a:lnTo>
                  <a:lnTo>
                    <a:pt x="3384" y="36771"/>
                  </a:lnTo>
                  <a:lnTo>
                    <a:pt x="3833" y="35334"/>
                  </a:lnTo>
                  <a:lnTo>
                    <a:pt x="4102" y="34496"/>
                  </a:lnTo>
                  <a:lnTo>
                    <a:pt x="4372" y="33657"/>
                  </a:lnTo>
                  <a:lnTo>
                    <a:pt x="4671" y="32849"/>
                  </a:lnTo>
                  <a:lnTo>
                    <a:pt x="5001" y="32070"/>
                  </a:lnTo>
                  <a:lnTo>
                    <a:pt x="5360" y="31292"/>
                  </a:lnTo>
                  <a:lnTo>
                    <a:pt x="5749" y="30513"/>
                  </a:lnTo>
                  <a:lnTo>
                    <a:pt x="6168" y="29765"/>
                  </a:lnTo>
                  <a:lnTo>
                    <a:pt x="6648" y="29016"/>
                  </a:lnTo>
                  <a:lnTo>
                    <a:pt x="7097" y="28387"/>
                  </a:lnTo>
                  <a:lnTo>
                    <a:pt x="7576" y="27758"/>
                  </a:lnTo>
                  <a:lnTo>
                    <a:pt x="8085" y="27129"/>
                  </a:lnTo>
                  <a:lnTo>
                    <a:pt x="8594" y="26531"/>
                  </a:lnTo>
                  <a:lnTo>
                    <a:pt x="9642" y="25333"/>
                  </a:lnTo>
                  <a:lnTo>
                    <a:pt x="10690" y="24135"/>
                  </a:lnTo>
                  <a:lnTo>
                    <a:pt x="11678" y="22997"/>
                  </a:lnTo>
                  <a:lnTo>
                    <a:pt x="12636" y="21830"/>
                  </a:lnTo>
                  <a:lnTo>
                    <a:pt x="13624" y="20662"/>
                  </a:lnTo>
                  <a:lnTo>
                    <a:pt x="14613" y="19524"/>
                  </a:lnTo>
                  <a:lnTo>
                    <a:pt x="15601" y="18386"/>
                  </a:lnTo>
                  <a:lnTo>
                    <a:pt x="16619" y="17248"/>
                  </a:lnTo>
                  <a:lnTo>
                    <a:pt x="18685" y="15032"/>
                  </a:lnTo>
                  <a:lnTo>
                    <a:pt x="19673" y="13895"/>
                  </a:lnTo>
                  <a:lnTo>
                    <a:pt x="20691" y="12787"/>
                  </a:lnTo>
                  <a:lnTo>
                    <a:pt x="21679" y="11619"/>
                  </a:lnTo>
                  <a:lnTo>
                    <a:pt x="22637" y="10451"/>
                  </a:lnTo>
                  <a:lnTo>
                    <a:pt x="23476" y="9373"/>
                  </a:lnTo>
                  <a:lnTo>
                    <a:pt x="24284" y="8265"/>
                  </a:lnTo>
                  <a:lnTo>
                    <a:pt x="25063" y="7097"/>
                  </a:lnTo>
                  <a:lnTo>
                    <a:pt x="25422" y="6528"/>
                  </a:lnTo>
                  <a:lnTo>
                    <a:pt x="25751" y="5930"/>
                  </a:lnTo>
                  <a:lnTo>
                    <a:pt x="26081" y="5301"/>
                  </a:lnTo>
                  <a:lnTo>
                    <a:pt x="26380" y="4702"/>
                  </a:lnTo>
                  <a:lnTo>
                    <a:pt x="26650" y="4073"/>
                  </a:lnTo>
                  <a:lnTo>
                    <a:pt x="26919" y="3444"/>
                  </a:lnTo>
                  <a:lnTo>
                    <a:pt x="27129" y="2786"/>
                  </a:lnTo>
                  <a:lnTo>
                    <a:pt x="27338" y="2127"/>
                  </a:lnTo>
                  <a:lnTo>
                    <a:pt x="27488" y="1468"/>
                  </a:lnTo>
                  <a:lnTo>
                    <a:pt x="27608" y="809"/>
                  </a:lnTo>
                  <a:lnTo>
                    <a:pt x="27638" y="630"/>
                  </a:lnTo>
                  <a:lnTo>
                    <a:pt x="27608" y="510"/>
                  </a:lnTo>
                  <a:lnTo>
                    <a:pt x="27548" y="360"/>
                  </a:lnTo>
                  <a:lnTo>
                    <a:pt x="27458" y="270"/>
                  </a:lnTo>
                  <a:lnTo>
                    <a:pt x="27338" y="180"/>
                  </a:lnTo>
                  <a:lnTo>
                    <a:pt x="27219" y="91"/>
                  </a:lnTo>
                  <a:lnTo>
                    <a:pt x="27099" y="61"/>
                  </a:lnTo>
                  <a:lnTo>
                    <a:pt x="269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5705;p57">
              <a:extLst>
                <a:ext uri="{FF2B5EF4-FFF2-40B4-BE49-F238E27FC236}">
                  <a16:creationId xmlns:a16="http://schemas.microsoft.com/office/drawing/2014/main" id="{A42BE689-ECE1-249C-E8DC-D51C74A706AF}"/>
                </a:ext>
              </a:extLst>
            </p:cNvPr>
            <p:cNvSpPr/>
            <p:nvPr/>
          </p:nvSpPr>
          <p:spPr>
            <a:xfrm>
              <a:off x="10839145" y="2593017"/>
              <a:ext cx="102283" cy="103627"/>
            </a:xfrm>
            <a:custGeom>
              <a:avLst/>
              <a:gdLst/>
              <a:ahLst/>
              <a:cxnLst/>
              <a:rect l="l" t="t" r="r" b="b"/>
              <a:pathLst>
                <a:path w="14074" h="14254" extrusionOk="0">
                  <a:moveTo>
                    <a:pt x="7007" y="1348"/>
                  </a:moveTo>
                  <a:lnTo>
                    <a:pt x="7426" y="1378"/>
                  </a:lnTo>
                  <a:lnTo>
                    <a:pt x="7815" y="1437"/>
                  </a:lnTo>
                  <a:lnTo>
                    <a:pt x="8175" y="1527"/>
                  </a:lnTo>
                  <a:lnTo>
                    <a:pt x="8744" y="1707"/>
                  </a:lnTo>
                  <a:lnTo>
                    <a:pt x="9133" y="1857"/>
                  </a:lnTo>
                  <a:lnTo>
                    <a:pt x="9253" y="1887"/>
                  </a:lnTo>
                  <a:lnTo>
                    <a:pt x="9313" y="1887"/>
                  </a:lnTo>
                  <a:lnTo>
                    <a:pt x="9582" y="2006"/>
                  </a:lnTo>
                  <a:lnTo>
                    <a:pt x="9822" y="2186"/>
                  </a:lnTo>
                  <a:lnTo>
                    <a:pt x="10031" y="2396"/>
                  </a:lnTo>
                  <a:lnTo>
                    <a:pt x="10271" y="2635"/>
                  </a:lnTo>
                  <a:lnTo>
                    <a:pt x="10480" y="2905"/>
                  </a:lnTo>
                  <a:lnTo>
                    <a:pt x="10690" y="3204"/>
                  </a:lnTo>
                  <a:lnTo>
                    <a:pt x="11079" y="3833"/>
                  </a:lnTo>
                  <a:lnTo>
                    <a:pt x="11409" y="4492"/>
                  </a:lnTo>
                  <a:lnTo>
                    <a:pt x="11648" y="5150"/>
                  </a:lnTo>
                  <a:lnTo>
                    <a:pt x="11858" y="5689"/>
                  </a:lnTo>
                  <a:lnTo>
                    <a:pt x="12007" y="6109"/>
                  </a:lnTo>
                  <a:lnTo>
                    <a:pt x="12127" y="6677"/>
                  </a:lnTo>
                  <a:lnTo>
                    <a:pt x="12217" y="7246"/>
                  </a:lnTo>
                  <a:lnTo>
                    <a:pt x="12247" y="7815"/>
                  </a:lnTo>
                  <a:lnTo>
                    <a:pt x="12247" y="8354"/>
                  </a:lnTo>
                  <a:lnTo>
                    <a:pt x="12217" y="8863"/>
                  </a:lnTo>
                  <a:lnTo>
                    <a:pt x="12097" y="9372"/>
                  </a:lnTo>
                  <a:lnTo>
                    <a:pt x="11948" y="9851"/>
                  </a:lnTo>
                  <a:lnTo>
                    <a:pt x="11768" y="10301"/>
                  </a:lnTo>
                  <a:lnTo>
                    <a:pt x="11528" y="10720"/>
                  </a:lnTo>
                  <a:lnTo>
                    <a:pt x="11229" y="11109"/>
                  </a:lnTo>
                  <a:lnTo>
                    <a:pt x="10870" y="11468"/>
                  </a:lnTo>
                  <a:lnTo>
                    <a:pt x="10450" y="11738"/>
                  </a:lnTo>
                  <a:lnTo>
                    <a:pt x="10001" y="12007"/>
                  </a:lnTo>
                  <a:lnTo>
                    <a:pt x="9492" y="12187"/>
                  </a:lnTo>
                  <a:lnTo>
                    <a:pt x="8923" y="12337"/>
                  </a:lnTo>
                  <a:lnTo>
                    <a:pt x="8295" y="12397"/>
                  </a:lnTo>
                  <a:lnTo>
                    <a:pt x="7636" y="12427"/>
                  </a:lnTo>
                  <a:lnTo>
                    <a:pt x="6977" y="12367"/>
                  </a:lnTo>
                  <a:lnTo>
                    <a:pt x="6318" y="12277"/>
                  </a:lnTo>
                  <a:lnTo>
                    <a:pt x="5719" y="12127"/>
                  </a:lnTo>
                  <a:lnTo>
                    <a:pt x="5121" y="11918"/>
                  </a:lnTo>
                  <a:lnTo>
                    <a:pt x="4582" y="11648"/>
                  </a:lnTo>
                  <a:lnTo>
                    <a:pt x="4072" y="11319"/>
                  </a:lnTo>
                  <a:lnTo>
                    <a:pt x="3593" y="10959"/>
                  </a:lnTo>
                  <a:lnTo>
                    <a:pt x="3174" y="10540"/>
                  </a:lnTo>
                  <a:lnTo>
                    <a:pt x="2785" y="10061"/>
                  </a:lnTo>
                  <a:lnTo>
                    <a:pt x="2456" y="9582"/>
                  </a:lnTo>
                  <a:lnTo>
                    <a:pt x="2336" y="9312"/>
                  </a:lnTo>
                  <a:lnTo>
                    <a:pt x="2216" y="9013"/>
                  </a:lnTo>
                  <a:lnTo>
                    <a:pt x="2096" y="8744"/>
                  </a:lnTo>
                  <a:lnTo>
                    <a:pt x="2006" y="8444"/>
                  </a:lnTo>
                  <a:lnTo>
                    <a:pt x="1947" y="8115"/>
                  </a:lnTo>
                  <a:lnTo>
                    <a:pt x="1887" y="7815"/>
                  </a:lnTo>
                  <a:lnTo>
                    <a:pt x="1827" y="7486"/>
                  </a:lnTo>
                  <a:lnTo>
                    <a:pt x="1797" y="7127"/>
                  </a:lnTo>
                  <a:lnTo>
                    <a:pt x="1797" y="6797"/>
                  </a:lnTo>
                  <a:lnTo>
                    <a:pt x="1827" y="6438"/>
                  </a:lnTo>
                  <a:lnTo>
                    <a:pt x="1887" y="5899"/>
                  </a:lnTo>
                  <a:lnTo>
                    <a:pt x="2006" y="5390"/>
                  </a:lnTo>
                  <a:lnTo>
                    <a:pt x="2156" y="4881"/>
                  </a:lnTo>
                  <a:lnTo>
                    <a:pt x="2336" y="4372"/>
                  </a:lnTo>
                  <a:lnTo>
                    <a:pt x="2575" y="3923"/>
                  </a:lnTo>
                  <a:lnTo>
                    <a:pt x="2875" y="3474"/>
                  </a:lnTo>
                  <a:lnTo>
                    <a:pt x="3204" y="3054"/>
                  </a:lnTo>
                  <a:lnTo>
                    <a:pt x="3593" y="2665"/>
                  </a:lnTo>
                  <a:lnTo>
                    <a:pt x="3833" y="2455"/>
                  </a:lnTo>
                  <a:lnTo>
                    <a:pt x="4102" y="2246"/>
                  </a:lnTo>
                  <a:lnTo>
                    <a:pt x="4372" y="2066"/>
                  </a:lnTo>
                  <a:lnTo>
                    <a:pt x="4611" y="1916"/>
                  </a:lnTo>
                  <a:lnTo>
                    <a:pt x="5121" y="1677"/>
                  </a:lnTo>
                  <a:lnTo>
                    <a:pt x="5630" y="1497"/>
                  </a:lnTo>
                  <a:lnTo>
                    <a:pt x="6109" y="1407"/>
                  </a:lnTo>
                  <a:lnTo>
                    <a:pt x="6588" y="1348"/>
                  </a:lnTo>
                  <a:close/>
                  <a:moveTo>
                    <a:pt x="6169" y="0"/>
                  </a:moveTo>
                  <a:lnTo>
                    <a:pt x="5540" y="60"/>
                  </a:lnTo>
                  <a:lnTo>
                    <a:pt x="4911" y="180"/>
                  </a:lnTo>
                  <a:lnTo>
                    <a:pt x="4312" y="389"/>
                  </a:lnTo>
                  <a:lnTo>
                    <a:pt x="3743" y="629"/>
                  </a:lnTo>
                  <a:lnTo>
                    <a:pt x="3204" y="898"/>
                  </a:lnTo>
                  <a:lnTo>
                    <a:pt x="2695" y="1258"/>
                  </a:lnTo>
                  <a:lnTo>
                    <a:pt x="2216" y="1677"/>
                  </a:lnTo>
                  <a:lnTo>
                    <a:pt x="1797" y="2126"/>
                  </a:lnTo>
                  <a:lnTo>
                    <a:pt x="1378" y="2635"/>
                  </a:lnTo>
                  <a:lnTo>
                    <a:pt x="1018" y="3174"/>
                  </a:lnTo>
                  <a:lnTo>
                    <a:pt x="719" y="3803"/>
                  </a:lnTo>
                  <a:lnTo>
                    <a:pt x="449" y="4462"/>
                  </a:lnTo>
                  <a:lnTo>
                    <a:pt x="240" y="5150"/>
                  </a:lnTo>
                  <a:lnTo>
                    <a:pt x="150" y="5510"/>
                  </a:lnTo>
                  <a:lnTo>
                    <a:pt x="90" y="5869"/>
                  </a:lnTo>
                  <a:lnTo>
                    <a:pt x="30" y="6588"/>
                  </a:lnTo>
                  <a:lnTo>
                    <a:pt x="0" y="7276"/>
                  </a:lnTo>
                  <a:lnTo>
                    <a:pt x="90" y="7965"/>
                  </a:lnTo>
                  <a:lnTo>
                    <a:pt x="210" y="8654"/>
                  </a:lnTo>
                  <a:lnTo>
                    <a:pt x="389" y="9283"/>
                  </a:lnTo>
                  <a:lnTo>
                    <a:pt x="659" y="9911"/>
                  </a:lnTo>
                  <a:lnTo>
                    <a:pt x="958" y="10510"/>
                  </a:lnTo>
                  <a:lnTo>
                    <a:pt x="1318" y="11079"/>
                  </a:lnTo>
                  <a:lnTo>
                    <a:pt x="1737" y="11618"/>
                  </a:lnTo>
                  <a:lnTo>
                    <a:pt x="2216" y="12097"/>
                  </a:lnTo>
                  <a:lnTo>
                    <a:pt x="2725" y="12546"/>
                  </a:lnTo>
                  <a:lnTo>
                    <a:pt x="3294" y="12966"/>
                  </a:lnTo>
                  <a:lnTo>
                    <a:pt x="3893" y="13325"/>
                  </a:lnTo>
                  <a:lnTo>
                    <a:pt x="4522" y="13624"/>
                  </a:lnTo>
                  <a:lnTo>
                    <a:pt x="5210" y="13864"/>
                  </a:lnTo>
                  <a:lnTo>
                    <a:pt x="5959" y="14073"/>
                  </a:lnTo>
                  <a:lnTo>
                    <a:pt x="6708" y="14193"/>
                  </a:lnTo>
                  <a:lnTo>
                    <a:pt x="7456" y="14253"/>
                  </a:lnTo>
                  <a:lnTo>
                    <a:pt x="8175" y="14253"/>
                  </a:lnTo>
                  <a:lnTo>
                    <a:pt x="8893" y="14163"/>
                  </a:lnTo>
                  <a:lnTo>
                    <a:pt x="9612" y="14014"/>
                  </a:lnTo>
                  <a:lnTo>
                    <a:pt x="9941" y="13924"/>
                  </a:lnTo>
                  <a:lnTo>
                    <a:pt x="10271" y="13804"/>
                  </a:lnTo>
                  <a:lnTo>
                    <a:pt x="10600" y="13684"/>
                  </a:lnTo>
                  <a:lnTo>
                    <a:pt x="10900" y="13535"/>
                  </a:lnTo>
                  <a:lnTo>
                    <a:pt x="11199" y="13355"/>
                  </a:lnTo>
                  <a:lnTo>
                    <a:pt x="11498" y="13175"/>
                  </a:lnTo>
                  <a:lnTo>
                    <a:pt x="11768" y="12996"/>
                  </a:lnTo>
                  <a:lnTo>
                    <a:pt x="12037" y="12786"/>
                  </a:lnTo>
                  <a:lnTo>
                    <a:pt x="12307" y="12546"/>
                  </a:lnTo>
                  <a:lnTo>
                    <a:pt x="12546" y="12307"/>
                  </a:lnTo>
                  <a:lnTo>
                    <a:pt x="12756" y="12037"/>
                  </a:lnTo>
                  <a:lnTo>
                    <a:pt x="12966" y="11768"/>
                  </a:lnTo>
                  <a:lnTo>
                    <a:pt x="13175" y="11468"/>
                  </a:lnTo>
                  <a:lnTo>
                    <a:pt x="13355" y="11169"/>
                  </a:lnTo>
                  <a:lnTo>
                    <a:pt x="13505" y="10840"/>
                  </a:lnTo>
                  <a:lnTo>
                    <a:pt x="13654" y="10510"/>
                  </a:lnTo>
                  <a:lnTo>
                    <a:pt x="13774" y="10151"/>
                  </a:lnTo>
                  <a:lnTo>
                    <a:pt x="13894" y="9792"/>
                  </a:lnTo>
                  <a:lnTo>
                    <a:pt x="13954" y="9402"/>
                  </a:lnTo>
                  <a:lnTo>
                    <a:pt x="14014" y="9013"/>
                  </a:lnTo>
                  <a:lnTo>
                    <a:pt x="14074" y="8444"/>
                  </a:lnTo>
                  <a:lnTo>
                    <a:pt x="14074" y="7845"/>
                  </a:lnTo>
                  <a:lnTo>
                    <a:pt x="14044" y="7246"/>
                  </a:lnTo>
                  <a:lnTo>
                    <a:pt x="13984" y="6648"/>
                  </a:lnTo>
                  <a:lnTo>
                    <a:pt x="13864" y="6019"/>
                  </a:lnTo>
                  <a:lnTo>
                    <a:pt x="13714" y="5390"/>
                  </a:lnTo>
                  <a:lnTo>
                    <a:pt x="13535" y="4791"/>
                  </a:lnTo>
                  <a:lnTo>
                    <a:pt x="13325" y="4192"/>
                  </a:lnTo>
                  <a:lnTo>
                    <a:pt x="13056" y="3593"/>
                  </a:lnTo>
                  <a:lnTo>
                    <a:pt x="12756" y="3024"/>
                  </a:lnTo>
                  <a:lnTo>
                    <a:pt x="12427" y="2485"/>
                  </a:lnTo>
                  <a:lnTo>
                    <a:pt x="12067" y="2006"/>
                  </a:lnTo>
                  <a:lnTo>
                    <a:pt x="11678" y="1527"/>
                  </a:lnTo>
                  <a:lnTo>
                    <a:pt x="11259" y="1108"/>
                  </a:lnTo>
                  <a:lnTo>
                    <a:pt x="10810" y="749"/>
                  </a:lnTo>
                  <a:lnTo>
                    <a:pt x="10301" y="419"/>
                  </a:lnTo>
                  <a:lnTo>
                    <a:pt x="10061" y="300"/>
                  </a:lnTo>
                  <a:lnTo>
                    <a:pt x="9792" y="180"/>
                  </a:lnTo>
                  <a:lnTo>
                    <a:pt x="9522" y="120"/>
                  </a:lnTo>
                  <a:lnTo>
                    <a:pt x="9253" y="60"/>
                  </a:lnTo>
                  <a:lnTo>
                    <a:pt x="8714" y="60"/>
                  </a:lnTo>
                  <a:lnTo>
                    <a:pt x="8444" y="90"/>
                  </a:lnTo>
                  <a:lnTo>
                    <a:pt x="8205" y="150"/>
                  </a:lnTo>
                  <a:lnTo>
                    <a:pt x="7516" y="30"/>
                  </a:lnTo>
                  <a:lnTo>
                    <a:pt x="68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5706;p57">
              <a:extLst>
                <a:ext uri="{FF2B5EF4-FFF2-40B4-BE49-F238E27FC236}">
                  <a16:creationId xmlns:a16="http://schemas.microsoft.com/office/drawing/2014/main" id="{68AE0584-2E44-8D7B-754A-64CF2260B820}"/>
                </a:ext>
              </a:extLst>
            </p:cNvPr>
            <p:cNvSpPr/>
            <p:nvPr/>
          </p:nvSpPr>
          <p:spPr>
            <a:xfrm>
              <a:off x="10981915" y="2631757"/>
              <a:ext cx="134274" cy="153477"/>
            </a:xfrm>
            <a:custGeom>
              <a:avLst/>
              <a:gdLst/>
              <a:ahLst/>
              <a:cxnLst/>
              <a:rect l="l" t="t" r="r" b="b"/>
              <a:pathLst>
                <a:path w="18476" h="21111" extrusionOk="0">
                  <a:moveTo>
                    <a:pt x="11229" y="0"/>
                  </a:moveTo>
                  <a:lnTo>
                    <a:pt x="10720" y="60"/>
                  </a:lnTo>
                  <a:lnTo>
                    <a:pt x="10211" y="90"/>
                  </a:lnTo>
                  <a:lnTo>
                    <a:pt x="9732" y="180"/>
                  </a:lnTo>
                  <a:lnTo>
                    <a:pt x="9223" y="270"/>
                  </a:lnTo>
                  <a:lnTo>
                    <a:pt x="8744" y="389"/>
                  </a:lnTo>
                  <a:lnTo>
                    <a:pt x="8264" y="509"/>
                  </a:lnTo>
                  <a:lnTo>
                    <a:pt x="7785" y="689"/>
                  </a:lnTo>
                  <a:lnTo>
                    <a:pt x="7336" y="838"/>
                  </a:lnTo>
                  <a:lnTo>
                    <a:pt x="6887" y="1048"/>
                  </a:lnTo>
                  <a:lnTo>
                    <a:pt x="6468" y="1228"/>
                  </a:lnTo>
                  <a:lnTo>
                    <a:pt x="6049" y="1467"/>
                  </a:lnTo>
                  <a:lnTo>
                    <a:pt x="5629" y="1707"/>
                  </a:lnTo>
                  <a:lnTo>
                    <a:pt x="5270" y="1946"/>
                  </a:lnTo>
                  <a:lnTo>
                    <a:pt x="4911" y="2216"/>
                  </a:lnTo>
                  <a:lnTo>
                    <a:pt x="4551" y="2515"/>
                  </a:lnTo>
                  <a:lnTo>
                    <a:pt x="4072" y="2964"/>
                  </a:lnTo>
                  <a:lnTo>
                    <a:pt x="3623" y="3414"/>
                  </a:lnTo>
                  <a:lnTo>
                    <a:pt x="3204" y="3893"/>
                  </a:lnTo>
                  <a:lnTo>
                    <a:pt x="2815" y="4402"/>
                  </a:lnTo>
                  <a:lnTo>
                    <a:pt x="2425" y="4881"/>
                  </a:lnTo>
                  <a:lnTo>
                    <a:pt x="2096" y="5420"/>
                  </a:lnTo>
                  <a:lnTo>
                    <a:pt x="1767" y="5959"/>
                  </a:lnTo>
                  <a:lnTo>
                    <a:pt x="1467" y="6498"/>
                  </a:lnTo>
                  <a:lnTo>
                    <a:pt x="1228" y="7037"/>
                  </a:lnTo>
                  <a:lnTo>
                    <a:pt x="988" y="7606"/>
                  </a:lnTo>
                  <a:lnTo>
                    <a:pt x="749" y="8175"/>
                  </a:lnTo>
                  <a:lnTo>
                    <a:pt x="569" y="8743"/>
                  </a:lnTo>
                  <a:lnTo>
                    <a:pt x="419" y="9342"/>
                  </a:lnTo>
                  <a:lnTo>
                    <a:pt x="270" y="9941"/>
                  </a:lnTo>
                  <a:lnTo>
                    <a:pt x="180" y="10540"/>
                  </a:lnTo>
                  <a:lnTo>
                    <a:pt x="90" y="11139"/>
                  </a:lnTo>
                  <a:lnTo>
                    <a:pt x="30" y="11738"/>
                  </a:lnTo>
                  <a:lnTo>
                    <a:pt x="30" y="12337"/>
                  </a:lnTo>
                  <a:lnTo>
                    <a:pt x="0" y="12936"/>
                  </a:lnTo>
                  <a:lnTo>
                    <a:pt x="30" y="13564"/>
                  </a:lnTo>
                  <a:lnTo>
                    <a:pt x="90" y="14163"/>
                  </a:lnTo>
                  <a:lnTo>
                    <a:pt x="180" y="14792"/>
                  </a:lnTo>
                  <a:lnTo>
                    <a:pt x="270" y="15391"/>
                  </a:lnTo>
                  <a:lnTo>
                    <a:pt x="419" y="15990"/>
                  </a:lnTo>
                  <a:lnTo>
                    <a:pt x="569" y="16589"/>
                  </a:lnTo>
                  <a:lnTo>
                    <a:pt x="749" y="17188"/>
                  </a:lnTo>
                  <a:lnTo>
                    <a:pt x="958" y="17786"/>
                  </a:lnTo>
                  <a:lnTo>
                    <a:pt x="1198" y="18355"/>
                  </a:lnTo>
                  <a:lnTo>
                    <a:pt x="1467" y="18954"/>
                  </a:lnTo>
                  <a:lnTo>
                    <a:pt x="1767" y="19523"/>
                  </a:lnTo>
                  <a:lnTo>
                    <a:pt x="2066" y="20092"/>
                  </a:lnTo>
                  <a:lnTo>
                    <a:pt x="2425" y="20631"/>
                  </a:lnTo>
                  <a:lnTo>
                    <a:pt x="2545" y="20781"/>
                  </a:lnTo>
                  <a:lnTo>
                    <a:pt x="2725" y="20930"/>
                  </a:lnTo>
                  <a:lnTo>
                    <a:pt x="2905" y="21020"/>
                  </a:lnTo>
                  <a:lnTo>
                    <a:pt x="3084" y="21080"/>
                  </a:lnTo>
                  <a:lnTo>
                    <a:pt x="3294" y="21110"/>
                  </a:lnTo>
                  <a:lnTo>
                    <a:pt x="3503" y="21050"/>
                  </a:lnTo>
                  <a:lnTo>
                    <a:pt x="3683" y="20990"/>
                  </a:lnTo>
                  <a:lnTo>
                    <a:pt x="3833" y="20841"/>
                  </a:lnTo>
                  <a:lnTo>
                    <a:pt x="3893" y="20781"/>
                  </a:lnTo>
                  <a:lnTo>
                    <a:pt x="3923" y="20661"/>
                  </a:lnTo>
                  <a:lnTo>
                    <a:pt x="3983" y="20481"/>
                  </a:lnTo>
                  <a:lnTo>
                    <a:pt x="4012" y="20242"/>
                  </a:lnTo>
                  <a:lnTo>
                    <a:pt x="3983" y="19972"/>
                  </a:lnTo>
                  <a:lnTo>
                    <a:pt x="3923" y="19673"/>
                  </a:lnTo>
                  <a:lnTo>
                    <a:pt x="3803" y="19343"/>
                  </a:lnTo>
                  <a:lnTo>
                    <a:pt x="3683" y="19164"/>
                  </a:lnTo>
                  <a:lnTo>
                    <a:pt x="3563" y="18984"/>
                  </a:lnTo>
                  <a:lnTo>
                    <a:pt x="3114" y="18086"/>
                  </a:lnTo>
                  <a:lnTo>
                    <a:pt x="2755" y="17188"/>
                  </a:lnTo>
                  <a:lnTo>
                    <a:pt x="2425" y="16229"/>
                  </a:lnTo>
                  <a:lnTo>
                    <a:pt x="2186" y="15301"/>
                  </a:lnTo>
                  <a:lnTo>
                    <a:pt x="2006" y="14343"/>
                  </a:lnTo>
                  <a:lnTo>
                    <a:pt x="1886" y="13385"/>
                  </a:lnTo>
                  <a:lnTo>
                    <a:pt x="1857" y="12906"/>
                  </a:lnTo>
                  <a:lnTo>
                    <a:pt x="1827" y="12427"/>
                  </a:lnTo>
                  <a:lnTo>
                    <a:pt x="1827" y="11947"/>
                  </a:lnTo>
                  <a:lnTo>
                    <a:pt x="1857" y="11468"/>
                  </a:lnTo>
                  <a:lnTo>
                    <a:pt x="1916" y="10989"/>
                  </a:lnTo>
                  <a:lnTo>
                    <a:pt x="1976" y="10510"/>
                  </a:lnTo>
                  <a:lnTo>
                    <a:pt x="2036" y="10061"/>
                  </a:lnTo>
                  <a:lnTo>
                    <a:pt x="2156" y="9582"/>
                  </a:lnTo>
                  <a:lnTo>
                    <a:pt x="2276" y="9133"/>
                  </a:lnTo>
                  <a:lnTo>
                    <a:pt x="2425" y="8654"/>
                  </a:lnTo>
                  <a:lnTo>
                    <a:pt x="2575" y="8205"/>
                  </a:lnTo>
                  <a:lnTo>
                    <a:pt x="2755" y="7785"/>
                  </a:lnTo>
                  <a:lnTo>
                    <a:pt x="2964" y="7336"/>
                  </a:lnTo>
                  <a:lnTo>
                    <a:pt x="3204" y="6887"/>
                  </a:lnTo>
                  <a:lnTo>
                    <a:pt x="3444" y="6468"/>
                  </a:lnTo>
                  <a:lnTo>
                    <a:pt x="3713" y="6049"/>
                  </a:lnTo>
                  <a:lnTo>
                    <a:pt x="4012" y="5659"/>
                  </a:lnTo>
                  <a:lnTo>
                    <a:pt x="4342" y="5270"/>
                  </a:lnTo>
                  <a:lnTo>
                    <a:pt x="4671" y="4881"/>
                  </a:lnTo>
                  <a:lnTo>
                    <a:pt x="5031" y="4492"/>
                  </a:lnTo>
                  <a:lnTo>
                    <a:pt x="5300" y="4222"/>
                  </a:lnTo>
                  <a:lnTo>
                    <a:pt x="5599" y="3982"/>
                  </a:lnTo>
                  <a:lnTo>
                    <a:pt x="5929" y="3743"/>
                  </a:lnTo>
                  <a:lnTo>
                    <a:pt x="6258" y="3503"/>
                  </a:lnTo>
                  <a:lnTo>
                    <a:pt x="6947" y="3084"/>
                  </a:lnTo>
                  <a:lnTo>
                    <a:pt x="7696" y="2695"/>
                  </a:lnTo>
                  <a:lnTo>
                    <a:pt x="8504" y="2395"/>
                  </a:lnTo>
                  <a:lnTo>
                    <a:pt x="9312" y="2126"/>
                  </a:lnTo>
                  <a:lnTo>
                    <a:pt x="10151" y="1946"/>
                  </a:lnTo>
                  <a:lnTo>
                    <a:pt x="10570" y="1886"/>
                  </a:lnTo>
                  <a:lnTo>
                    <a:pt x="10989" y="1827"/>
                  </a:lnTo>
                  <a:lnTo>
                    <a:pt x="11438" y="1797"/>
                  </a:lnTo>
                  <a:lnTo>
                    <a:pt x="11858" y="1767"/>
                  </a:lnTo>
                  <a:lnTo>
                    <a:pt x="12277" y="1797"/>
                  </a:lnTo>
                  <a:lnTo>
                    <a:pt x="12696" y="1827"/>
                  </a:lnTo>
                  <a:lnTo>
                    <a:pt x="13085" y="1857"/>
                  </a:lnTo>
                  <a:lnTo>
                    <a:pt x="13505" y="1946"/>
                  </a:lnTo>
                  <a:lnTo>
                    <a:pt x="13894" y="2036"/>
                  </a:lnTo>
                  <a:lnTo>
                    <a:pt x="14283" y="2156"/>
                  </a:lnTo>
                  <a:lnTo>
                    <a:pt x="14642" y="2306"/>
                  </a:lnTo>
                  <a:lnTo>
                    <a:pt x="15032" y="2485"/>
                  </a:lnTo>
                  <a:lnTo>
                    <a:pt x="15361" y="2665"/>
                  </a:lnTo>
                  <a:lnTo>
                    <a:pt x="15720" y="2905"/>
                  </a:lnTo>
                  <a:lnTo>
                    <a:pt x="16020" y="3144"/>
                  </a:lnTo>
                  <a:lnTo>
                    <a:pt x="16319" y="3414"/>
                  </a:lnTo>
                  <a:lnTo>
                    <a:pt x="16619" y="3713"/>
                  </a:lnTo>
                  <a:lnTo>
                    <a:pt x="16888" y="4042"/>
                  </a:lnTo>
                  <a:lnTo>
                    <a:pt x="17008" y="4192"/>
                  </a:lnTo>
                  <a:lnTo>
                    <a:pt x="17158" y="4282"/>
                  </a:lnTo>
                  <a:lnTo>
                    <a:pt x="17307" y="4372"/>
                  </a:lnTo>
                  <a:lnTo>
                    <a:pt x="17487" y="4402"/>
                  </a:lnTo>
                  <a:lnTo>
                    <a:pt x="17786" y="4402"/>
                  </a:lnTo>
                  <a:lnTo>
                    <a:pt x="17936" y="4342"/>
                  </a:lnTo>
                  <a:lnTo>
                    <a:pt x="18086" y="4282"/>
                  </a:lnTo>
                  <a:lnTo>
                    <a:pt x="18206" y="4162"/>
                  </a:lnTo>
                  <a:lnTo>
                    <a:pt x="18325" y="4072"/>
                  </a:lnTo>
                  <a:lnTo>
                    <a:pt x="18385" y="3923"/>
                  </a:lnTo>
                  <a:lnTo>
                    <a:pt x="18445" y="3803"/>
                  </a:lnTo>
                  <a:lnTo>
                    <a:pt x="18475" y="3653"/>
                  </a:lnTo>
                  <a:lnTo>
                    <a:pt x="18475" y="3473"/>
                  </a:lnTo>
                  <a:lnTo>
                    <a:pt x="18415" y="3294"/>
                  </a:lnTo>
                  <a:lnTo>
                    <a:pt x="18325" y="3114"/>
                  </a:lnTo>
                  <a:lnTo>
                    <a:pt x="18056" y="2725"/>
                  </a:lnTo>
                  <a:lnTo>
                    <a:pt x="17757" y="2366"/>
                  </a:lnTo>
                  <a:lnTo>
                    <a:pt x="17457" y="2006"/>
                  </a:lnTo>
                  <a:lnTo>
                    <a:pt x="17098" y="1707"/>
                  </a:lnTo>
                  <a:lnTo>
                    <a:pt x="16738" y="1437"/>
                  </a:lnTo>
                  <a:lnTo>
                    <a:pt x="16349" y="1168"/>
                  </a:lnTo>
                  <a:lnTo>
                    <a:pt x="15930" y="928"/>
                  </a:lnTo>
                  <a:lnTo>
                    <a:pt x="15511" y="719"/>
                  </a:lnTo>
                  <a:lnTo>
                    <a:pt x="15062" y="569"/>
                  </a:lnTo>
                  <a:lnTo>
                    <a:pt x="14612" y="389"/>
                  </a:lnTo>
                  <a:lnTo>
                    <a:pt x="14163" y="270"/>
                  </a:lnTo>
                  <a:lnTo>
                    <a:pt x="13684" y="180"/>
                  </a:lnTo>
                  <a:lnTo>
                    <a:pt x="13205" y="90"/>
                  </a:lnTo>
                  <a:lnTo>
                    <a:pt x="12726" y="30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5707;p57">
              <a:extLst>
                <a:ext uri="{FF2B5EF4-FFF2-40B4-BE49-F238E27FC236}">
                  <a16:creationId xmlns:a16="http://schemas.microsoft.com/office/drawing/2014/main" id="{0C8CC1C1-4F97-DA41-893B-B9400E0CD25D}"/>
                </a:ext>
              </a:extLst>
            </p:cNvPr>
            <p:cNvSpPr/>
            <p:nvPr/>
          </p:nvSpPr>
          <p:spPr>
            <a:xfrm>
              <a:off x="10868959" y="2750369"/>
              <a:ext cx="107072" cy="105800"/>
            </a:xfrm>
            <a:custGeom>
              <a:avLst/>
              <a:gdLst/>
              <a:ahLst/>
              <a:cxnLst/>
              <a:rect l="l" t="t" r="r" b="b"/>
              <a:pathLst>
                <a:path w="14733" h="14553" extrusionOk="0">
                  <a:moveTo>
                    <a:pt x="9283" y="1647"/>
                  </a:moveTo>
                  <a:lnTo>
                    <a:pt x="9912" y="1677"/>
                  </a:lnTo>
                  <a:lnTo>
                    <a:pt x="10301" y="1827"/>
                  </a:lnTo>
                  <a:lnTo>
                    <a:pt x="10630" y="2006"/>
                  </a:lnTo>
                  <a:lnTo>
                    <a:pt x="10960" y="2216"/>
                  </a:lnTo>
                  <a:lnTo>
                    <a:pt x="11259" y="2456"/>
                  </a:lnTo>
                  <a:lnTo>
                    <a:pt x="11559" y="2695"/>
                  </a:lnTo>
                  <a:lnTo>
                    <a:pt x="11798" y="2965"/>
                  </a:lnTo>
                  <a:lnTo>
                    <a:pt x="12038" y="3264"/>
                  </a:lnTo>
                  <a:lnTo>
                    <a:pt x="12247" y="3563"/>
                  </a:lnTo>
                  <a:lnTo>
                    <a:pt x="12457" y="3893"/>
                  </a:lnTo>
                  <a:lnTo>
                    <a:pt x="12607" y="4252"/>
                  </a:lnTo>
                  <a:lnTo>
                    <a:pt x="12726" y="4611"/>
                  </a:lnTo>
                  <a:lnTo>
                    <a:pt x="12846" y="4971"/>
                  </a:lnTo>
                  <a:lnTo>
                    <a:pt x="12936" y="5390"/>
                  </a:lnTo>
                  <a:lnTo>
                    <a:pt x="12996" y="5809"/>
                  </a:lnTo>
                  <a:lnTo>
                    <a:pt x="13026" y="6228"/>
                  </a:lnTo>
                  <a:lnTo>
                    <a:pt x="13026" y="6678"/>
                  </a:lnTo>
                  <a:lnTo>
                    <a:pt x="12996" y="7157"/>
                  </a:lnTo>
                  <a:lnTo>
                    <a:pt x="12936" y="7666"/>
                  </a:lnTo>
                  <a:lnTo>
                    <a:pt x="12846" y="8145"/>
                  </a:lnTo>
                  <a:lnTo>
                    <a:pt x="12696" y="8624"/>
                  </a:lnTo>
                  <a:lnTo>
                    <a:pt x="12547" y="9103"/>
                  </a:lnTo>
                  <a:lnTo>
                    <a:pt x="12337" y="9552"/>
                  </a:lnTo>
                  <a:lnTo>
                    <a:pt x="12098" y="9971"/>
                  </a:lnTo>
                  <a:lnTo>
                    <a:pt x="11858" y="10391"/>
                  </a:lnTo>
                  <a:lnTo>
                    <a:pt x="11559" y="10780"/>
                  </a:lnTo>
                  <a:lnTo>
                    <a:pt x="11229" y="11169"/>
                  </a:lnTo>
                  <a:lnTo>
                    <a:pt x="10900" y="11498"/>
                  </a:lnTo>
                  <a:lnTo>
                    <a:pt x="10511" y="11798"/>
                  </a:lnTo>
                  <a:lnTo>
                    <a:pt x="10091" y="12097"/>
                  </a:lnTo>
                  <a:lnTo>
                    <a:pt x="9672" y="12307"/>
                  </a:lnTo>
                  <a:lnTo>
                    <a:pt x="9223" y="12516"/>
                  </a:lnTo>
                  <a:lnTo>
                    <a:pt x="8714" y="12666"/>
                  </a:lnTo>
                  <a:lnTo>
                    <a:pt x="8355" y="12756"/>
                  </a:lnTo>
                  <a:lnTo>
                    <a:pt x="7965" y="12816"/>
                  </a:lnTo>
                  <a:lnTo>
                    <a:pt x="7606" y="12846"/>
                  </a:lnTo>
                  <a:lnTo>
                    <a:pt x="7247" y="12846"/>
                  </a:lnTo>
                  <a:lnTo>
                    <a:pt x="6887" y="12816"/>
                  </a:lnTo>
                  <a:lnTo>
                    <a:pt x="6528" y="12786"/>
                  </a:lnTo>
                  <a:lnTo>
                    <a:pt x="6199" y="12726"/>
                  </a:lnTo>
                  <a:lnTo>
                    <a:pt x="5839" y="12636"/>
                  </a:lnTo>
                  <a:lnTo>
                    <a:pt x="5510" y="12516"/>
                  </a:lnTo>
                  <a:lnTo>
                    <a:pt x="5211" y="12397"/>
                  </a:lnTo>
                  <a:lnTo>
                    <a:pt x="4881" y="12247"/>
                  </a:lnTo>
                  <a:lnTo>
                    <a:pt x="4582" y="12067"/>
                  </a:lnTo>
                  <a:lnTo>
                    <a:pt x="4312" y="11888"/>
                  </a:lnTo>
                  <a:lnTo>
                    <a:pt x="4043" y="11678"/>
                  </a:lnTo>
                  <a:lnTo>
                    <a:pt x="3773" y="11468"/>
                  </a:lnTo>
                  <a:lnTo>
                    <a:pt x="3534" y="11229"/>
                  </a:lnTo>
                  <a:lnTo>
                    <a:pt x="3294" y="10959"/>
                  </a:lnTo>
                  <a:lnTo>
                    <a:pt x="3055" y="10720"/>
                  </a:lnTo>
                  <a:lnTo>
                    <a:pt x="2875" y="10420"/>
                  </a:lnTo>
                  <a:lnTo>
                    <a:pt x="2665" y="10151"/>
                  </a:lnTo>
                  <a:lnTo>
                    <a:pt x="2486" y="9852"/>
                  </a:lnTo>
                  <a:lnTo>
                    <a:pt x="2336" y="9522"/>
                  </a:lnTo>
                  <a:lnTo>
                    <a:pt x="2216" y="9223"/>
                  </a:lnTo>
                  <a:lnTo>
                    <a:pt x="2096" y="8893"/>
                  </a:lnTo>
                  <a:lnTo>
                    <a:pt x="1977" y="8534"/>
                  </a:lnTo>
                  <a:lnTo>
                    <a:pt x="1917" y="8205"/>
                  </a:lnTo>
                  <a:lnTo>
                    <a:pt x="1857" y="7845"/>
                  </a:lnTo>
                  <a:lnTo>
                    <a:pt x="1827" y="7486"/>
                  </a:lnTo>
                  <a:lnTo>
                    <a:pt x="1797" y="7127"/>
                  </a:lnTo>
                  <a:lnTo>
                    <a:pt x="1827" y="6767"/>
                  </a:lnTo>
                  <a:lnTo>
                    <a:pt x="1857" y="6408"/>
                  </a:lnTo>
                  <a:lnTo>
                    <a:pt x="1917" y="6049"/>
                  </a:lnTo>
                  <a:lnTo>
                    <a:pt x="1977" y="5689"/>
                  </a:lnTo>
                  <a:lnTo>
                    <a:pt x="2067" y="5360"/>
                  </a:lnTo>
                  <a:lnTo>
                    <a:pt x="2186" y="5061"/>
                  </a:lnTo>
                  <a:lnTo>
                    <a:pt x="2306" y="4761"/>
                  </a:lnTo>
                  <a:lnTo>
                    <a:pt x="2456" y="4462"/>
                  </a:lnTo>
                  <a:lnTo>
                    <a:pt x="2635" y="4192"/>
                  </a:lnTo>
                  <a:lnTo>
                    <a:pt x="2815" y="3953"/>
                  </a:lnTo>
                  <a:lnTo>
                    <a:pt x="2995" y="3713"/>
                  </a:lnTo>
                  <a:lnTo>
                    <a:pt x="3204" y="3504"/>
                  </a:lnTo>
                  <a:lnTo>
                    <a:pt x="3414" y="3294"/>
                  </a:lnTo>
                  <a:lnTo>
                    <a:pt x="3624" y="3114"/>
                  </a:lnTo>
                  <a:lnTo>
                    <a:pt x="3863" y="2935"/>
                  </a:lnTo>
                  <a:lnTo>
                    <a:pt x="4372" y="2605"/>
                  </a:lnTo>
                  <a:lnTo>
                    <a:pt x="4941" y="2336"/>
                  </a:lnTo>
                  <a:lnTo>
                    <a:pt x="5510" y="2126"/>
                  </a:lnTo>
                  <a:lnTo>
                    <a:pt x="6109" y="1946"/>
                  </a:lnTo>
                  <a:lnTo>
                    <a:pt x="6708" y="1827"/>
                  </a:lnTo>
                  <a:lnTo>
                    <a:pt x="7367" y="1737"/>
                  </a:lnTo>
                  <a:lnTo>
                    <a:pt x="7995" y="1677"/>
                  </a:lnTo>
                  <a:lnTo>
                    <a:pt x="8654" y="1647"/>
                  </a:lnTo>
                  <a:close/>
                  <a:moveTo>
                    <a:pt x="8295" y="0"/>
                  </a:moveTo>
                  <a:lnTo>
                    <a:pt x="8205" y="30"/>
                  </a:lnTo>
                  <a:lnTo>
                    <a:pt x="7576" y="90"/>
                  </a:lnTo>
                  <a:lnTo>
                    <a:pt x="6947" y="150"/>
                  </a:lnTo>
                  <a:lnTo>
                    <a:pt x="6318" y="240"/>
                  </a:lnTo>
                  <a:lnTo>
                    <a:pt x="5720" y="359"/>
                  </a:lnTo>
                  <a:lnTo>
                    <a:pt x="5121" y="539"/>
                  </a:lnTo>
                  <a:lnTo>
                    <a:pt x="4552" y="749"/>
                  </a:lnTo>
                  <a:lnTo>
                    <a:pt x="3983" y="988"/>
                  </a:lnTo>
                  <a:lnTo>
                    <a:pt x="3444" y="1258"/>
                  </a:lnTo>
                  <a:lnTo>
                    <a:pt x="2935" y="1587"/>
                  </a:lnTo>
                  <a:lnTo>
                    <a:pt x="2486" y="1946"/>
                  </a:lnTo>
                  <a:lnTo>
                    <a:pt x="2037" y="2366"/>
                  </a:lnTo>
                  <a:lnTo>
                    <a:pt x="1617" y="2815"/>
                  </a:lnTo>
                  <a:lnTo>
                    <a:pt x="1228" y="3324"/>
                  </a:lnTo>
                  <a:lnTo>
                    <a:pt x="899" y="3893"/>
                  </a:lnTo>
                  <a:lnTo>
                    <a:pt x="599" y="4492"/>
                  </a:lnTo>
                  <a:lnTo>
                    <a:pt x="330" y="5180"/>
                  </a:lnTo>
                  <a:lnTo>
                    <a:pt x="210" y="5630"/>
                  </a:lnTo>
                  <a:lnTo>
                    <a:pt x="90" y="6109"/>
                  </a:lnTo>
                  <a:lnTo>
                    <a:pt x="30" y="6558"/>
                  </a:lnTo>
                  <a:lnTo>
                    <a:pt x="0" y="7037"/>
                  </a:lnTo>
                  <a:lnTo>
                    <a:pt x="0" y="7486"/>
                  </a:lnTo>
                  <a:lnTo>
                    <a:pt x="0" y="7905"/>
                  </a:lnTo>
                  <a:lnTo>
                    <a:pt x="60" y="8354"/>
                  </a:lnTo>
                  <a:lnTo>
                    <a:pt x="150" y="8774"/>
                  </a:lnTo>
                  <a:lnTo>
                    <a:pt x="270" y="9193"/>
                  </a:lnTo>
                  <a:lnTo>
                    <a:pt x="390" y="9612"/>
                  </a:lnTo>
                  <a:lnTo>
                    <a:pt x="569" y="10001"/>
                  </a:lnTo>
                  <a:lnTo>
                    <a:pt x="749" y="10391"/>
                  </a:lnTo>
                  <a:lnTo>
                    <a:pt x="959" y="10780"/>
                  </a:lnTo>
                  <a:lnTo>
                    <a:pt x="1198" y="11139"/>
                  </a:lnTo>
                  <a:lnTo>
                    <a:pt x="1438" y="11498"/>
                  </a:lnTo>
                  <a:lnTo>
                    <a:pt x="1707" y="11828"/>
                  </a:lnTo>
                  <a:lnTo>
                    <a:pt x="2007" y="12157"/>
                  </a:lnTo>
                  <a:lnTo>
                    <a:pt x="2306" y="12457"/>
                  </a:lnTo>
                  <a:lnTo>
                    <a:pt x="2635" y="12726"/>
                  </a:lnTo>
                  <a:lnTo>
                    <a:pt x="2995" y="12996"/>
                  </a:lnTo>
                  <a:lnTo>
                    <a:pt x="3354" y="13265"/>
                  </a:lnTo>
                  <a:lnTo>
                    <a:pt x="3713" y="13505"/>
                  </a:lnTo>
                  <a:lnTo>
                    <a:pt x="4103" y="13714"/>
                  </a:lnTo>
                  <a:lnTo>
                    <a:pt x="4522" y="13894"/>
                  </a:lnTo>
                  <a:lnTo>
                    <a:pt x="4911" y="14074"/>
                  </a:lnTo>
                  <a:lnTo>
                    <a:pt x="5330" y="14193"/>
                  </a:lnTo>
                  <a:lnTo>
                    <a:pt x="5780" y="14343"/>
                  </a:lnTo>
                  <a:lnTo>
                    <a:pt x="6199" y="14433"/>
                  </a:lnTo>
                  <a:lnTo>
                    <a:pt x="6648" y="14493"/>
                  </a:lnTo>
                  <a:lnTo>
                    <a:pt x="7097" y="14553"/>
                  </a:lnTo>
                  <a:lnTo>
                    <a:pt x="8025" y="14553"/>
                  </a:lnTo>
                  <a:lnTo>
                    <a:pt x="8654" y="14493"/>
                  </a:lnTo>
                  <a:lnTo>
                    <a:pt x="9253" y="14373"/>
                  </a:lnTo>
                  <a:lnTo>
                    <a:pt x="9822" y="14223"/>
                  </a:lnTo>
                  <a:lnTo>
                    <a:pt x="10361" y="13984"/>
                  </a:lnTo>
                  <a:lnTo>
                    <a:pt x="10870" y="13714"/>
                  </a:lnTo>
                  <a:lnTo>
                    <a:pt x="11349" y="13415"/>
                  </a:lnTo>
                  <a:lnTo>
                    <a:pt x="11798" y="13055"/>
                  </a:lnTo>
                  <a:lnTo>
                    <a:pt x="12217" y="12696"/>
                  </a:lnTo>
                  <a:lnTo>
                    <a:pt x="12607" y="12247"/>
                  </a:lnTo>
                  <a:lnTo>
                    <a:pt x="12966" y="11798"/>
                  </a:lnTo>
                  <a:lnTo>
                    <a:pt x="13295" y="11319"/>
                  </a:lnTo>
                  <a:lnTo>
                    <a:pt x="13595" y="10840"/>
                  </a:lnTo>
                  <a:lnTo>
                    <a:pt x="13864" y="10301"/>
                  </a:lnTo>
                  <a:lnTo>
                    <a:pt x="14074" y="9762"/>
                  </a:lnTo>
                  <a:lnTo>
                    <a:pt x="14283" y="9193"/>
                  </a:lnTo>
                  <a:lnTo>
                    <a:pt x="14433" y="8624"/>
                  </a:lnTo>
                  <a:lnTo>
                    <a:pt x="14553" y="8055"/>
                  </a:lnTo>
                  <a:lnTo>
                    <a:pt x="14643" y="7486"/>
                  </a:lnTo>
                  <a:lnTo>
                    <a:pt x="14703" y="6887"/>
                  </a:lnTo>
                  <a:lnTo>
                    <a:pt x="14733" y="6318"/>
                  </a:lnTo>
                  <a:lnTo>
                    <a:pt x="14703" y="5719"/>
                  </a:lnTo>
                  <a:lnTo>
                    <a:pt x="14643" y="5150"/>
                  </a:lnTo>
                  <a:lnTo>
                    <a:pt x="14553" y="4581"/>
                  </a:lnTo>
                  <a:lnTo>
                    <a:pt x="14433" y="4043"/>
                  </a:lnTo>
                  <a:lnTo>
                    <a:pt x="14253" y="3533"/>
                  </a:lnTo>
                  <a:lnTo>
                    <a:pt x="14044" y="3024"/>
                  </a:lnTo>
                  <a:lnTo>
                    <a:pt x="13804" y="2515"/>
                  </a:lnTo>
                  <a:lnTo>
                    <a:pt x="13505" y="2066"/>
                  </a:lnTo>
                  <a:lnTo>
                    <a:pt x="13176" y="1647"/>
                  </a:lnTo>
                  <a:lnTo>
                    <a:pt x="12816" y="1228"/>
                  </a:lnTo>
                  <a:lnTo>
                    <a:pt x="12397" y="869"/>
                  </a:lnTo>
                  <a:lnTo>
                    <a:pt x="11948" y="569"/>
                  </a:lnTo>
                  <a:lnTo>
                    <a:pt x="11888" y="509"/>
                  </a:lnTo>
                  <a:lnTo>
                    <a:pt x="11768" y="479"/>
                  </a:lnTo>
                  <a:lnTo>
                    <a:pt x="11349" y="359"/>
                  </a:lnTo>
                  <a:lnTo>
                    <a:pt x="10780" y="270"/>
                  </a:lnTo>
                  <a:lnTo>
                    <a:pt x="10091" y="150"/>
                  </a:lnTo>
                  <a:lnTo>
                    <a:pt x="9433" y="60"/>
                  </a:lnTo>
                  <a:lnTo>
                    <a:pt x="88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5708;p57">
              <a:extLst>
                <a:ext uri="{FF2B5EF4-FFF2-40B4-BE49-F238E27FC236}">
                  <a16:creationId xmlns:a16="http://schemas.microsoft.com/office/drawing/2014/main" id="{8A1CEBD1-C9FE-5E08-10B2-DE27863D6767}"/>
                </a:ext>
              </a:extLst>
            </p:cNvPr>
            <p:cNvSpPr/>
            <p:nvPr/>
          </p:nvSpPr>
          <p:spPr>
            <a:xfrm>
              <a:off x="11179525" y="2384953"/>
              <a:ext cx="43532" cy="50512"/>
            </a:xfrm>
            <a:custGeom>
              <a:avLst/>
              <a:gdLst/>
              <a:ahLst/>
              <a:cxnLst/>
              <a:rect l="l" t="t" r="r" b="b"/>
              <a:pathLst>
                <a:path w="5990" h="6948" extrusionOk="0">
                  <a:moveTo>
                    <a:pt x="5001" y="0"/>
                  </a:moveTo>
                  <a:lnTo>
                    <a:pt x="4881" y="60"/>
                  </a:lnTo>
                  <a:lnTo>
                    <a:pt x="4732" y="150"/>
                  </a:lnTo>
                  <a:lnTo>
                    <a:pt x="4372" y="419"/>
                  </a:lnTo>
                  <a:lnTo>
                    <a:pt x="4073" y="719"/>
                  </a:lnTo>
                  <a:lnTo>
                    <a:pt x="3774" y="1048"/>
                  </a:lnTo>
                  <a:lnTo>
                    <a:pt x="3474" y="1378"/>
                  </a:lnTo>
                  <a:lnTo>
                    <a:pt x="2965" y="2096"/>
                  </a:lnTo>
                  <a:lnTo>
                    <a:pt x="2486" y="2815"/>
                  </a:lnTo>
                  <a:lnTo>
                    <a:pt x="1977" y="3564"/>
                  </a:lnTo>
                  <a:lnTo>
                    <a:pt x="1468" y="4282"/>
                  </a:lnTo>
                  <a:lnTo>
                    <a:pt x="1198" y="4612"/>
                  </a:lnTo>
                  <a:lnTo>
                    <a:pt x="899" y="4941"/>
                  </a:lnTo>
                  <a:lnTo>
                    <a:pt x="600" y="5270"/>
                  </a:lnTo>
                  <a:lnTo>
                    <a:pt x="270" y="5540"/>
                  </a:lnTo>
                  <a:lnTo>
                    <a:pt x="150" y="5689"/>
                  </a:lnTo>
                  <a:lnTo>
                    <a:pt x="61" y="5839"/>
                  </a:lnTo>
                  <a:lnTo>
                    <a:pt x="1" y="5989"/>
                  </a:lnTo>
                  <a:lnTo>
                    <a:pt x="1" y="6109"/>
                  </a:lnTo>
                  <a:lnTo>
                    <a:pt x="1" y="6258"/>
                  </a:lnTo>
                  <a:lnTo>
                    <a:pt x="61" y="6408"/>
                  </a:lnTo>
                  <a:lnTo>
                    <a:pt x="120" y="6528"/>
                  </a:lnTo>
                  <a:lnTo>
                    <a:pt x="210" y="6648"/>
                  </a:lnTo>
                  <a:lnTo>
                    <a:pt x="330" y="6767"/>
                  </a:lnTo>
                  <a:lnTo>
                    <a:pt x="450" y="6857"/>
                  </a:lnTo>
                  <a:lnTo>
                    <a:pt x="600" y="6917"/>
                  </a:lnTo>
                  <a:lnTo>
                    <a:pt x="749" y="6947"/>
                  </a:lnTo>
                  <a:lnTo>
                    <a:pt x="899" y="6947"/>
                  </a:lnTo>
                  <a:lnTo>
                    <a:pt x="1049" y="6917"/>
                  </a:lnTo>
                  <a:lnTo>
                    <a:pt x="1198" y="6857"/>
                  </a:lnTo>
                  <a:lnTo>
                    <a:pt x="1378" y="6767"/>
                  </a:lnTo>
                  <a:lnTo>
                    <a:pt x="1707" y="6498"/>
                  </a:lnTo>
                  <a:lnTo>
                    <a:pt x="2037" y="6199"/>
                  </a:lnTo>
                  <a:lnTo>
                    <a:pt x="2636" y="5570"/>
                  </a:lnTo>
                  <a:lnTo>
                    <a:pt x="3205" y="4911"/>
                  </a:lnTo>
                  <a:lnTo>
                    <a:pt x="3744" y="4222"/>
                  </a:lnTo>
                  <a:lnTo>
                    <a:pt x="4792" y="2785"/>
                  </a:lnTo>
                  <a:lnTo>
                    <a:pt x="5301" y="2066"/>
                  </a:lnTo>
                  <a:lnTo>
                    <a:pt x="5810" y="1378"/>
                  </a:lnTo>
                  <a:lnTo>
                    <a:pt x="5900" y="1258"/>
                  </a:lnTo>
                  <a:lnTo>
                    <a:pt x="5959" y="1108"/>
                  </a:lnTo>
                  <a:lnTo>
                    <a:pt x="5989" y="958"/>
                  </a:lnTo>
                  <a:lnTo>
                    <a:pt x="5989" y="809"/>
                  </a:lnTo>
                  <a:lnTo>
                    <a:pt x="5989" y="659"/>
                  </a:lnTo>
                  <a:lnTo>
                    <a:pt x="5929" y="539"/>
                  </a:lnTo>
                  <a:lnTo>
                    <a:pt x="5870" y="390"/>
                  </a:lnTo>
                  <a:lnTo>
                    <a:pt x="5780" y="300"/>
                  </a:lnTo>
                  <a:lnTo>
                    <a:pt x="5690" y="180"/>
                  </a:lnTo>
                  <a:lnTo>
                    <a:pt x="5570" y="90"/>
                  </a:lnTo>
                  <a:lnTo>
                    <a:pt x="5450" y="30"/>
                  </a:lnTo>
                  <a:lnTo>
                    <a:pt x="5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5709;p57">
              <a:extLst>
                <a:ext uri="{FF2B5EF4-FFF2-40B4-BE49-F238E27FC236}">
                  <a16:creationId xmlns:a16="http://schemas.microsoft.com/office/drawing/2014/main" id="{5B0F9C13-91DB-CDC5-D58F-324A6FA603E6}"/>
                </a:ext>
              </a:extLst>
            </p:cNvPr>
            <p:cNvSpPr/>
            <p:nvPr/>
          </p:nvSpPr>
          <p:spPr>
            <a:xfrm>
              <a:off x="11213693" y="2426957"/>
              <a:ext cx="32435" cy="30047"/>
            </a:xfrm>
            <a:custGeom>
              <a:avLst/>
              <a:gdLst/>
              <a:ahLst/>
              <a:cxnLst/>
              <a:rect l="l" t="t" r="r" b="b"/>
              <a:pathLst>
                <a:path w="4463" h="4133" extrusionOk="0">
                  <a:moveTo>
                    <a:pt x="3534" y="0"/>
                  </a:moveTo>
                  <a:lnTo>
                    <a:pt x="3384" y="60"/>
                  </a:lnTo>
                  <a:lnTo>
                    <a:pt x="3235" y="120"/>
                  </a:lnTo>
                  <a:lnTo>
                    <a:pt x="2845" y="390"/>
                  </a:lnTo>
                  <a:lnTo>
                    <a:pt x="2486" y="689"/>
                  </a:lnTo>
                  <a:lnTo>
                    <a:pt x="1767" y="1318"/>
                  </a:lnTo>
                  <a:lnTo>
                    <a:pt x="1049" y="1947"/>
                  </a:lnTo>
                  <a:lnTo>
                    <a:pt x="690" y="2276"/>
                  </a:lnTo>
                  <a:lnTo>
                    <a:pt x="330" y="2575"/>
                  </a:lnTo>
                  <a:lnTo>
                    <a:pt x="180" y="2695"/>
                  </a:lnTo>
                  <a:lnTo>
                    <a:pt x="91" y="2845"/>
                  </a:lnTo>
                  <a:lnTo>
                    <a:pt x="31" y="2995"/>
                  </a:lnTo>
                  <a:lnTo>
                    <a:pt x="1" y="3144"/>
                  </a:lnTo>
                  <a:lnTo>
                    <a:pt x="1" y="3324"/>
                  </a:lnTo>
                  <a:lnTo>
                    <a:pt x="31" y="3474"/>
                  </a:lnTo>
                  <a:lnTo>
                    <a:pt x="61" y="3623"/>
                  </a:lnTo>
                  <a:lnTo>
                    <a:pt x="151" y="3743"/>
                  </a:lnTo>
                  <a:lnTo>
                    <a:pt x="240" y="3863"/>
                  </a:lnTo>
                  <a:lnTo>
                    <a:pt x="360" y="3983"/>
                  </a:lnTo>
                  <a:lnTo>
                    <a:pt x="480" y="4073"/>
                  </a:lnTo>
                  <a:lnTo>
                    <a:pt x="630" y="4103"/>
                  </a:lnTo>
                  <a:lnTo>
                    <a:pt x="779" y="4133"/>
                  </a:lnTo>
                  <a:lnTo>
                    <a:pt x="929" y="4103"/>
                  </a:lnTo>
                  <a:lnTo>
                    <a:pt x="1109" y="4043"/>
                  </a:lnTo>
                  <a:lnTo>
                    <a:pt x="1258" y="3953"/>
                  </a:lnTo>
                  <a:lnTo>
                    <a:pt x="2007" y="3324"/>
                  </a:lnTo>
                  <a:lnTo>
                    <a:pt x="2756" y="2695"/>
                  </a:lnTo>
                  <a:lnTo>
                    <a:pt x="4223" y="1408"/>
                  </a:lnTo>
                  <a:lnTo>
                    <a:pt x="4313" y="1288"/>
                  </a:lnTo>
                  <a:lnTo>
                    <a:pt x="4402" y="1138"/>
                  </a:lnTo>
                  <a:lnTo>
                    <a:pt x="4432" y="1018"/>
                  </a:lnTo>
                  <a:lnTo>
                    <a:pt x="4462" y="869"/>
                  </a:lnTo>
                  <a:lnTo>
                    <a:pt x="4432" y="749"/>
                  </a:lnTo>
                  <a:lnTo>
                    <a:pt x="4402" y="599"/>
                  </a:lnTo>
                  <a:lnTo>
                    <a:pt x="4343" y="479"/>
                  </a:lnTo>
                  <a:lnTo>
                    <a:pt x="4283" y="360"/>
                  </a:lnTo>
                  <a:lnTo>
                    <a:pt x="4163" y="240"/>
                  </a:lnTo>
                  <a:lnTo>
                    <a:pt x="4073" y="150"/>
                  </a:lnTo>
                  <a:lnTo>
                    <a:pt x="3953" y="90"/>
                  </a:lnTo>
                  <a:lnTo>
                    <a:pt x="3804" y="30"/>
                  </a:lnTo>
                  <a:lnTo>
                    <a:pt x="36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5710;p57">
              <a:extLst>
                <a:ext uri="{FF2B5EF4-FFF2-40B4-BE49-F238E27FC236}">
                  <a16:creationId xmlns:a16="http://schemas.microsoft.com/office/drawing/2014/main" id="{A0519FE3-9A7D-2EE9-B340-916B5E43FF89}"/>
                </a:ext>
              </a:extLst>
            </p:cNvPr>
            <p:cNvSpPr/>
            <p:nvPr/>
          </p:nvSpPr>
          <p:spPr>
            <a:xfrm>
              <a:off x="11233717" y="2473532"/>
              <a:ext cx="40698" cy="16765"/>
            </a:xfrm>
            <a:custGeom>
              <a:avLst/>
              <a:gdLst/>
              <a:ahLst/>
              <a:cxnLst/>
              <a:rect l="l" t="t" r="r" b="b"/>
              <a:pathLst>
                <a:path w="5600" h="2306" extrusionOk="0">
                  <a:moveTo>
                    <a:pt x="4821" y="0"/>
                  </a:moveTo>
                  <a:lnTo>
                    <a:pt x="4672" y="30"/>
                  </a:lnTo>
                  <a:lnTo>
                    <a:pt x="3714" y="300"/>
                  </a:lnTo>
                  <a:lnTo>
                    <a:pt x="3264" y="419"/>
                  </a:lnTo>
                  <a:lnTo>
                    <a:pt x="2785" y="509"/>
                  </a:lnTo>
                  <a:lnTo>
                    <a:pt x="2306" y="569"/>
                  </a:lnTo>
                  <a:lnTo>
                    <a:pt x="1827" y="629"/>
                  </a:lnTo>
                  <a:lnTo>
                    <a:pt x="1318" y="629"/>
                  </a:lnTo>
                  <a:lnTo>
                    <a:pt x="839" y="599"/>
                  </a:lnTo>
                  <a:lnTo>
                    <a:pt x="629" y="599"/>
                  </a:lnTo>
                  <a:lnTo>
                    <a:pt x="480" y="629"/>
                  </a:lnTo>
                  <a:lnTo>
                    <a:pt x="330" y="689"/>
                  </a:lnTo>
                  <a:lnTo>
                    <a:pt x="210" y="809"/>
                  </a:lnTo>
                  <a:lnTo>
                    <a:pt x="120" y="899"/>
                  </a:lnTo>
                  <a:lnTo>
                    <a:pt x="60" y="1048"/>
                  </a:lnTo>
                  <a:lnTo>
                    <a:pt x="1" y="1198"/>
                  </a:lnTo>
                  <a:lnTo>
                    <a:pt x="1" y="1348"/>
                  </a:lnTo>
                  <a:lnTo>
                    <a:pt x="1" y="1497"/>
                  </a:lnTo>
                  <a:lnTo>
                    <a:pt x="31" y="1647"/>
                  </a:lnTo>
                  <a:lnTo>
                    <a:pt x="90" y="1797"/>
                  </a:lnTo>
                  <a:lnTo>
                    <a:pt x="150" y="1947"/>
                  </a:lnTo>
                  <a:lnTo>
                    <a:pt x="270" y="2066"/>
                  </a:lnTo>
                  <a:lnTo>
                    <a:pt x="390" y="2156"/>
                  </a:lnTo>
                  <a:lnTo>
                    <a:pt x="570" y="2216"/>
                  </a:lnTo>
                  <a:lnTo>
                    <a:pt x="749" y="2276"/>
                  </a:lnTo>
                  <a:lnTo>
                    <a:pt x="1318" y="2306"/>
                  </a:lnTo>
                  <a:lnTo>
                    <a:pt x="1857" y="2306"/>
                  </a:lnTo>
                  <a:lnTo>
                    <a:pt x="2426" y="2276"/>
                  </a:lnTo>
                  <a:lnTo>
                    <a:pt x="2995" y="2186"/>
                  </a:lnTo>
                  <a:lnTo>
                    <a:pt x="3534" y="2096"/>
                  </a:lnTo>
                  <a:lnTo>
                    <a:pt x="4073" y="1947"/>
                  </a:lnTo>
                  <a:lnTo>
                    <a:pt x="4612" y="1797"/>
                  </a:lnTo>
                  <a:lnTo>
                    <a:pt x="5151" y="1587"/>
                  </a:lnTo>
                  <a:lnTo>
                    <a:pt x="5301" y="1527"/>
                  </a:lnTo>
                  <a:lnTo>
                    <a:pt x="5390" y="1437"/>
                  </a:lnTo>
                  <a:lnTo>
                    <a:pt x="5480" y="1318"/>
                  </a:lnTo>
                  <a:lnTo>
                    <a:pt x="5570" y="1168"/>
                  </a:lnTo>
                  <a:lnTo>
                    <a:pt x="5600" y="1048"/>
                  </a:lnTo>
                  <a:lnTo>
                    <a:pt x="5600" y="899"/>
                  </a:lnTo>
                  <a:lnTo>
                    <a:pt x="5600" y="749"/>
                  </a:lnTo>
                  <a:lnTo>
                    <a:pt x="5570" y="599"/>
                  </a:lnTo>
                  <a:lnTo>
                    <a:pt x="5510" y="449"/>
                  </a:lnTo>
                  <a:lnTo>
                    <a:pt x="5450" y="330"/>
                  </a:lnTo>
                  <a:lnTo>
                    <a:pt x="5360" y="210"/>
                  </a:lnTo>
                  <a:lnTo>
                    <a:pt x="5241" y="120"/>
                  </a:lnTo>
                  <a:lnTo>
                    <a:pt x="5121" y="60"/>
                  </a:lnTo>
                  <a:lnTo>
                    <a:pt x="4971" y="30"/>
                  </a:lnTo>
                  <a:lnTo>
                    <a:pt x="4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386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E11618-B903-762C-C71C-D0A7C524B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63" y="381000"/>
            <a:ext cx="5403273" cy="1408255"/>
          </a:xfrm>
          <a:noFill/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VN Banh Mi" pitchFamily="2" charset="0"/>
              </a:rPr>
              <a:t>MỤC TIÊU BÀI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753FAA-096E-C9B9-E9D1-F2531F7D3371}"/>
              </a:ext>
            </a:extLst>
          </p:cNvPr>
          <p:cNvSpPr txBox="1"/>
          <p:nvPr/>
        </p:nvSpPr>
        <p:spPr>
          <a:xfrm>
            <a:off x="1988550" y="1932929"/>
            <a:ext cx="7829928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oogle Shape;5711;p57">
            <a:extLst>
              <a:ext uri="{FF2B5EF4-FFF2-40B4-BE49-F238E27FC236}">
                <a16:creationId xmlns:a16="http://schemas.microsoft.com/office/drawing/2014/main" id="{9427B1B2-DF41-9CE9-E29B-570C12C73C74}"/>
              </a:ext>
            </a:extLst>
          </p:cNvPr>
          <p:cNvGrpSpPr/>
          <p:nvPr/>
        </p:nvGrpSpPr>
        <p:grpSpPr>
          <a:xfrm>
            <a:off x="1239827" y="1527952"/>
            <a:ext cx="520106" cy="522605"/>
            <a:chOff x="10663589" y="2983361"/>
            <a:chExt cx="520106" cy="522605"/>
          </a:xfrm>
        </p:grpSpPr>
        <p:sp>
          <p:nvSpPr>
            <p:cNvPr id="8" name="Google Shape;5712;p57">
              <a:extLst>
                <a:ext uri="{FF2B5EF4-FFF2-40B4-BE49-F238E27FC236}">
                  <a16:creationId xmlns:a16="http://schemas.microsoft.com/office/drawing/2014/main" id="{A7687247-B5E5-CA8E-0860-8596431798BF}"/>
                </a:ext>
              </a:extLst>
            </p:cNvPr>
            <p:cNvSpPr/>
            <p:nvPr/>
          </p:nvSpPr>
          <p:spPr>
            <a:xfrm>
              <a:off x="10685575" y="3297412"/>
              <a:ext cx="468965" cy="208554"/>
            </a:xfrm>
            <a:custGeom>
              <a:avLst/>
              <a:gdLst/>
              <a:ahLst/>
              <a:cxnLst/>
              <a:rect l="l" t="t" r="r" b="b"/>
              <a:pathLst>
                <a:path w="64529" h="28687" extrusionOk="0">
                  <a:moveTo>
                    <a:pt x="60127" y="0"/>
                  </a:moveTo>
                  <a:lnTo>
                    <a:pt x="59797" y="30"/>
                  </a:lnTo>
                  <a:lnTo>
                    <a:pt x="59498" y="60"/>
                  </a:lnTo>
                  <a:lnTo>
                    <a:pt x="59168" y="150"/>
                  </a:lnTo>
                  <a:lnTo>
                    <a:pt x="58839" y="240"/>
                  </a:lnTo>
                  <a:lnTo>
                    <a:pt x="58180" y="509"/>
                  </a:lnTo>
                  <a:lnTo>
                    <a:pt x="57462" y="839"/>
                  </a:lnTo>
                  <a:lnTo>
                    <a:pt x="56713" y="1258"/>
                  </a:lnTo>
                  <a:lnTo>
                    <a:pt x="55964" y="1707"/>
                  </a:lnTo>
                  <a:lnTo>
                    <a:pt x="55156" y="2246"/>
                  </a:lnTo>
                  <a:lnTo>
                    <a:pt x="54318" y="2815"/>
                  </a:lnTo>
                  <a:lnTo>
                    <a:pt x="52551" y="4043"/>
                  </a:lnTo>
                  <a:lnTo>
                    <a:pt x="50664" y="5360"/>
                  </a:lnTo>
                  <a:lnTo>
                    <a:pt x="49676" y="6019"/>
                  </a:lnTo>
                  <a:lnTo>
                    <a:pt x="48628" y="6708"/>
                  </a:lnTo>
                  <a:lnTo>
                    <a:pt x="47580" y="7366"/>
                  </a:lnTo>
                  <a:lnTo>
                    <a:pt x="46472" y="7995"/>
                  </a:lnTo>
                  <a:lnTo>
                    <a:pt x="45335" y="8594"/>
                  </a:lnTo>
                  <a:lnTo>
                    <a:pt x="44167" y="9163"/>
                  </a:lnTo>
                  <a:lnTo>
                    <a:pt x="42939" y="9702"/>
                  </a:lnTo>
                  <a:lnTo>
                    <a:pt x="41681" y="10181"/>
                  </a:lnTo>
                  <a:lnTo>
                    <a:pt x="41053" y="10421"/>
                  </a:lnTo>
                  <a:lnTo>
                    <a:pt x="40424" y="10600"/>
                  </a:lnTo>
                  <a:lnTo>
                    <a:pt x="39765" y="10810"/>
                  </a:lnTo>
                  <a:lnTo>
                    <a:pt x="39076" y="10960"/>
                  </a:lnTo>
                  <a:lnTo>
                    <a:pt x="38418" y="11109"/>
                  </a:lnTo>
                  <a:lnTo>
                    <a:pt x="37729" y="11229"/>
                  </a:lnTo>
                  <a:lnTo>
                    <a:pt x="37040" y="11349"/>
                  </a:lnTo>
                  <a:lnTo>
                    <a:pt x="36322" y="11439"/>
                  </a:lnTo>
                  <a:lnTo>
                    <a:pt x="35603" y="11499"/>
                  </a:lnTo>
                  <a:lnTo>
                    <a:pt x="34884" y="11529"/>
                  </a:lnTo>
                  <a:lnTo>
                    <a:pt x="34136" y="11559"/>
                  </a:lnTo>
                  <a:lnTo>
                    <a:pt x="33387" y="11529"/>
                  </a:lnTo>
                  <a:lnTo>
                    <a:pt x="31920" y="11469"/>
                  </a:lnTo>
                  <a:lnTo>
                    <a:pt x="30453" y="11379"/>
                  </a:lnTo>
                  <a:lnTo>
                    <a:pt x="29015" y="11229"/>
                  </a:lnTo>
                  <a:lnTo>
                    <a:pt x="27608" y="11079"/>
                  </a:lnTo>
                  <a:lnTo>
                    <a:pt x="26231" y="10900"/>
                  </a:lnTo>
                  <a:lnTo>
                    <a:pt x="24853" y="10690"/>
                  </a:lnTo>
                  <a:lnTo>
                    <a:pt x="23536" y="10451"/>
                  </a:lnTo>
                  <a:lnTo>
                    <a:pt x="22248" y="10181"/>
                  </a:lnTo>
                  <a:lnTo>
                    <a:pt x="20961" y="9912"/>
                  </a:lnTo>
                  <a:lnTo>
                    <a:pt x="19733" y="9642"/>
                  </a:lnTo>
                  <a:lnTo>
                    <a:pt x="17337" y="9043"/>
                  </a:lnTo>
                  <a:lnTo>
                    <a:pt x="15092" y="8444"/>
                  </a:lnTo>
                  <a:lnTo>
                    <a:pt x="12966" y="7846"/>
                  </a:lnTo>
                  <a:lnTo>
                    <a:pt x="9073" y="6708"/>
                  </a:lnTo>
                  <a:lnTo>
                    <a:pt x="7366" y="6259"/>
                  </a:lnTo>
                  <a:lnTo>
                    <a:pt x="5779" y="5869"/>
                  </a:lnTo>
                  <a:lnTo>
                    <a:pt x="5031" y="5720"/>
                  </a:lnTo>
                  <a:lnTo>
                    <a:pt x="4342" y="5600"/>
                  </a:lnTo>
                  <a:lnTo>
                    <a:pt x="3683" y="5510"/>
                  </a:lnTo>
                  <a:lnTo>
                    <a:pt x="3054" y="5480"/>
                  </a:lnTo>
                  <a:lnTo>
                    <a:pt x="2485" y="5450"/>
                  </a:lnTo>
                  <a:lnTo>
                    <a:pt x="1917" y="5480"/>
                  </a:lnTo>
                  <a:lnTo>
                    <a:pt x="1408" y="5570"/>
                  </a:lnTo>
                  <a:lnTo>
                    <a:pt x="958" y="5690"/>
                  </a:lnTo>
                  <a:lnTo>
                    <a:pt x="749" y="6169"/>
                  </a:lnTo>
                  <a:lnTo>
                    <a:pt x="569" y="6768"/>
                  </a:lnTo>
                  <a:lnTo>
                    <a:pt x="359" y="7546"/>
                  </a:lnTo>
                  <a:lnTo>
                    <a:pt x="270" y="7995"/>
                  </a:lnTo>
                  <a:lnTo>
                    <a:pt x="180" y="8504"/>
                  </a:lnTo>
                  <a:lnTo>
                    <a:pt x="90" y="9043"/>
                  </a:lnTo>
                  <a:lnTo>
                    <a:pt x="60" y="9612"/>
                  </a:lnTo>
                  <a:lnTo>
                    <a:pt x="0" y="10181"/>
                  </a:lnTo>
                  <a:lnTo>
                    <a:pt x="0" y="10810"/>
                  </a:lnTo>
                  <a:lnTo>
                    <a:pt x="30" y="11469"/>
                  </a:lnTo>
                  <a:lnTo>
                    <a:pt x="90" y="12127"/>
                  </a:lnTo>
                  <a:lnTo>
                    <a:pt x="180" y="12816"/>
                  </a:lnTo>
                  <a:lnTo>
                    <a:pt x="330" y="13505"/>
                  </a:lnTo>
                  <a:lnTo>
                    <a:pt x="539" y="14223"/>
                  </a:lnTo>
                  <a:lnTo>
                    <a:pt x="779" y="14942"/>
                  </a:lnTo>
                  <a:lnTo>
                    <a:pt x="1078" y="15691"/>
                  </a:lnTo>
                  <a:lnTo>
                    <a:pt x="1437" y="16409"/>
                  </a:lnTo>
                  <a:lnTo>
                    <a:pt x="1887" y="17158"/>
                  </a:lnTo>
                  <a:lnTo>
                    <a:pt x="2396" y="17877"/>
                  </a:lnTo>
                  <a:lnTo>
                    <a:pt x="2965" y="18595"/>
                  </a:lnTo>
                  <a:lnTo>
                    <a:pt x="3623" y="19314"/>
                  </a:lnTo>
                  <a:lnTo>
                    <a:pt x="4372" y="20033"/>
                  </a:lnTo>
                  <a:lnTo>
                    <a:pt x="5210" y="20721"/>
                  </a:lnTo>
                  <a:lnTo>
                    <a:pt x="5659" y="21051"/>
                  </a:lnTo>
                  <a:lnTo>
                    <a:pt x="6139" y="21380"/>
                  </a:lnTo>
                  <a:lnTo>
                    <a:pt x="6618" y="21709"/>
                  </a:lnTo>
                  <a:lnTo>
                    <a:pt x="7157" y="22039"/>
                  </a:lnTo>
                  <a:lnTo>
                    <a:pt x="7696" y="22338"/>
                  </a:lnTo>
                  <a:lnTo>
                    <a:pt x="8265" y="22668"/>
                  </a:lnTo>
                  <a:lnTo>
                    <a:pt x="8863" y="22967"/>
                  </a:lnTo>
                  <a:lnTo>
                    <a:pt x="9492" y="23266"/>
                  </a:lnTo>
                  <a:lnTo>
                    <a:pt x="10810" y="23835"/>
                  </a:lnTo>
                  <a:lnTo>
                    <a:pt x="12097" y="24374"/>
                  </a:lnTo>
                  <a:lnTo>
                    <a:pt x="13445" y="24883"/>
                  </a:lnTo>
                  <a:lnTo>
                    <a:pt x="14762" y="25362"/>
                  </a:lnTo>
                  <a:lnTo>
                    <a:pt x="16110" y="25812"/>
                  </a:lnTo>
                  <a:lnTo>
                    <a:pt x="17457" y="26231"/>
                  </a:lnTo>
                  <a:lnTo>
                    <a:pt x="18835" y="26620"/>
                  </a:lnTo>
                  <a:lnTo>
                    <a:pt x="20182" y="26979"/>
                  </a:lnTo>
                  <a:lnTo>
                    <a:pt x="21559" y="27309"/>
                  </a:lnTo>
                  <a:lnTo>
                    <a:pt x="22907" y="27608"/>
                  </a:lnTo>
                  <a:lnTo>
                    <a:pt x="24284" y="27848"/>
                  </a:lnTo>
                  <a:lnTo>
                    <a:pt x="25632" y="28087"/>
                  </a:lnTo>
                  <a:lnTo>
                    <a:pt x="27009" y="28267"/>
                  </a:lnTo>
                  <a:lnTo>
                    <a:pt x="28327" y="28417"/>
                  </a:lnTo>
                  <a:lnTo>
                    <a:pt x="29674" y="28536"/>
                  </a:lnTo>
                  <a:lnTo>
                    <a:pt x="30992" y="28626"/>
                  </a:lnTo>
                  <a:lnTo>
                    <a:pt x="32309" y="28686"/>
                  </a:lnTo>
                  <a:lnTo>
                    <a:pt x="34914" y="28686"/>
                  </a:lnTo>
                  <a:lnTo>
                    <a:pt x="36172" y="28596"/>
                  </a:lnTo>
                  <a:lnTo>
                    <a:pt x="37399" y="28506"/>
                  </a:lnTo>
                  <a:lnTo>
                    <a:pt x="38627" y="28387"/>
                  </a:lnTo>
                  <a:lnTo>
                    <a:pt x="39825" y="28207"/>
                  </a:lnTo>
                  <a:lnTo>
                    <a:pt x="40993" y="27997"/>
                  </a:lnTo>
                  <a:lnTo>
                    <a:pt x="42131" y="27728"/>
                  </a:lnTo>
                  <a:lnTo>
                    <a:pt x="43238" y="27429"/>
                  </a:lnTo>
                  <a:lnTo>
                    <a:pt x="44316" y="27099"/>
                  </a:lnTo>
                  <a:lnTo>
                    <a:pt x="45364" y="26740"/>
                  </a:lnTo>
                  <a:lnTo>
                    <a:pt x="46353" y="26321"/>
                  </a:lnTo>
                  <a:lnTo>
                    <a:pt x="47341" y="25871"/>
                  </a:lnTo>
                  <a:lnTo>
                    <a:pt x="48269" y="25362"/>
                  </a:lnTo>
                  <a:lnTo>
                    <a:pt x="49137" y="24823"/>
                  </a:lnTo>
                  <a:lnTo>
                    <a:pt x="50874" y="23656"/>
                  </a:lnTo>
                  <a:lnTo>
                    <a:pt x="52611" y="22428"/>
                  </a:lnTo>
                  <a:lnTo>
                    <a:pt x="53449" y="21799"/>
                  </a:lnTo>
                  <a:lnTo>
                    <a:pt x="54288" y="21140"/>
                  </a:lnTo>
                  <a:lnTo>
                    <a:pt x="55096" y="20482"/>
                  </a:lnTo>
                  <a:lnTo>
                    <a:pt x="55905" y="19793"/>
                  </a:lnTo>
                  <a:lnTo>
                    <a:pt x="56713" y="19104"/>
                  </a:lnTo>
                  <a:lnTo>
                    <a:pt x="57462" y="18416"/>
                  </a:lnTo>
                  <a:lnTo>
                    <a:pt x="58210" y="17697"/>
                  </a:lnTo>
                  <a:lnTo>
                    <a:pt x="58929" y="16978"/>
                  </a:lnTo>
                  <a:lnTo>
                    <a:pt x="59618" y="16230"/>
                  </a:lnTo>
                  <a:lnTo>
                    <a:pt x="60246" y="15511"/>
                  </a:lnTo>
                  <a:lnTo>
                    <a:pt x="60875" y="14762"/>
                  </a:lnTo>
                  <a:lnTo>
                    <a:pt x="61444" y="14014"/>
                  </a:lnTo>
                  <a:lnTo>
                    <a:pt x="61983" y="13235"/>
                  </a:lnTo>
                  <a:lnTo>
                    <a:pt x="62462" y="12487"/>
                  </a:lnTo>
                  <a:lnTo>
                    <a:pt x="62911" y="11708"/>
                  </a:lnTo>
                  <a:lnTo>
                    <a:pt x="63330" y="10960"/>
                  </a:lnTo>
                  <a:lnTo>
                    <a:pt x="63660" y="10181"/>
                  </a:lnTo>
                  <a:lnTo>
                    <a:pt x="63959" y="9433"/>
                  </a:lnTo>
                  <a:lnTo>
                    <a:pt x="64199" y="8654"/>
                  </a:lnTo>
                  <a:lnTo>
                    <a:pt x="64349" y="7875"/>
                  </a:lnTo>
                  <a:lnTo>
                    <a:pt x="64468" y="7127"/>
                  </a:lnTo>
                  <a:lnTo>
                    <a:pt x="64528" y="6348"/>
                  </a:lnTo>
                  <a:lnTo>
                    <a:pt x="64498" y="5600"/>
                  </a:lnTo>
                  <a:lnTo>
                    <a:pt x="64468" y="5240"/>
                  </a:lnTo>
                  <a:lnTo>
                    <a:pt x="64408" y="4851"/>
                  </a:lnTo>
                  <a:lnTo>
                    <a:pt x="64319" y="4492"/>
                  </a:lnTo>
                  <a:lnTo>
                    <a:pt x="64229" y="4103"/>
                  </a:lnTo>
                  <a:lnTo>
                    <a:pt x="64109" y="3743"/>
                  </a:lnTo>
                  <a:lnTo>
                    <a:pt x="63989" y="3354"/>
                  </a:lnTo>
                  <a:lnTo>
                    <a:pt x="63840" y="2995"/>
                  </a:lnTo>
                  <a:lnTo>
                    <a:pt x="63660" y="2635"/>
                  </a:lnTo>
                  <a:lnTo>
                    <a:pt x="63480" y="2276"/>
                  </a:lnTo>
                  <a:lnTo>
                    <a:pt x="63271" y="1917"/>
                  </a:lnTo>
                  <a:lnTo>
                    <a:pt x="63031" y="1557"/>
                  </a:lnTo>
                  <a:lnTo>
                    <a:pt x="62792" y="1258"/>
                  </a:lnTo>
                  <a:lnTo>
                    <a:pt x="62552" y="989"/>
                  </a:lnTo>
                  <a:lnTo>
                    <a:pt x="62312" y="749"/>
                  </a:lnTo>
                  <a:lnTo>
                    <a:pt x="62073" y="539"/>
                  </a:lnTo>
                  <a:lnTo>
                    <a:pt x="61803" y="390"/>
                  </a:lnTo>
                  <a:lnTo>
                    <a:pt x="61534" y="240"/>
                  </a:lnTo>
                  <a:lnTo>
                    <a:pt x="61264" y="150"/>
                  </a:lnTo>
                  <a:lnTo>
                    <a:pt x="60995" y="60"/>
                  </a:lnTo>
                  <a:lnTo>
                    <a:pt x="60695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5713;p57">
              <a:extLst>
                <a:ext uri="{FF2B5EF4-FFF2-40B4-BE49-F238E27FC236}">
                  <a16:creationId xmlns:a16="http://schemas.microsoft.com/office/drawing/2014/main" id="{D783C87A-5811-CD3E-16DA-3A5BAAB1989D}"/>
                </a:ext>
              </a:extLst>
            </p:cNvPr>
            <p:cNvSpPr/>
            <p:nvPr/>
          </p:nvSpPr>
          <p:spPr>
            <a:xfrm>
              <a:off x="10666205" y="3051044"/>
              <a:ext cx="517490" cy="413394"/>
            </a:xfrm>
            <a:custGeom>
              <a:avLst/>
              <a:gdLst/>
              <a:ahLst/>
              <a:cxnLst/>
              <a:rect l="l" t="t" r="r" b="b"/>
              <a:pathLst>
                <a:path w="71206" h="56863" extrusionOk="0">
                  <a:moveTo>
                    <a:pt x="44047" y="19853"/>
                  </a:moveTo>
                  <a:lnTo>
                    <a:pt x="44796" y="19883"/>
                  </a:lnTo>
                  <a:lnTo>
                    <a:pt x="45155" y="19943"/>
                  </a:lnTo>
                  <a:lnTo>
                    <a:pt x="45484" y="20003"/>
                  </a:lnTo>
                  <a:lnTo>
                    <a:pt x="45754" y="20063"/>
                  </a:lnTo>
                  <a:lnTo>
                    <a:pt x="46023" y="20152"/>
                  </a:lnTo>
                  <a:lnTo>
                    <a:pt x="46263" y="20272"/>
                  </a:lnTo>
                  <a:lnTo>
                    <a:pt x="46472" y="20392"/>
                  </a:lnTo>
                  <a:lnTo>
                    <a:pt x="46652" y="20512"/>
                  </a:lnTo>
                  <a:lnTo>
                    <a:pt x="46802" y="20691"/>
                  </a:lnTo>
                  <a:lnTo>
                    <a:pt x="46892" y="20871"/>
                  </a:lnTo>
                  <a:lnTo>
                    <a:pt x="46981" y="21051"/>
                  </a:lnTo>
                  <a:lnTo>
                    <a:pt x="47011" y="21260"/>
                  </a:lnTo>
                  <a:lnTo>
                    <a:pt x="47011" y="21500"/>
                  </a:lnTo>
                  <a:lnTo>
                    <a:pt x="46981" y="21769"/>
                  </a:lnTo>
                  <a:lnTo>
                    <a:pt x="46892" y="22039"/>
                  </a:lnTo>
                  <a:lnTo>
                    <a:pt x="46802" y="22308"/>
                  </a:lnTo>
                  <a:lnTo>
                    <a:pt x="46652" y="22608"/>
                  </a:lnTo>
                  <a:lnTo>
                    <a:pt x="46502" y="22937"/>
                  </a:lnTo>
                  <a:lnTo>
                    <a:pt x="46293" y="23237"/>
                  </a:lnTo>
                  <a:lnTo>
                    <a:pt x="46083" y="23566"/>
                  </a:lnTo>
                  <a:lnTo>
                    <a:pt x="45814" y="23895"/>
                  </a:lnTo>
                  <a:lnTo>
                    <a:pt x="45514" y="24225"/>
                  </a:lnTo>
                  <a:lnTo>
                    <a:pt x="45215" y="24584"/>
                  </a:lnTo>
                  <a:lnTo>
                    <a:pt x="44855" y="24913"/>
                  </a:lnTo>
                  <a:lnTo>
                    <a:pt x="44466" y="25273"/>
                  </a:lnTo>
                  <a:lnTo>
                    <a:pt x="44077" y="25602"/>
                  </a:lnTo>
                  <a:lnTo>
                    <a:pt x="43658" y="25961"/>
                  </a:lnTo>
                  <a:lnTo>
                    <a:pt x="43209" y="26291"/>
                  </a:lnTo>
                  <a:lnTo>
                    <a:pt x="42729" y="26620"/>
                  </a:lnTo>
                  <a:lnTo>
                    <a:pt x="42220" y="26950"/>
                  </a:lnTo>
                  <a:lnTo>
                    <a:pt x="41681" y="27249"/>
                  </a:lnTo>
                  <a:lnTo>
                    <a:pt x="41142" y="27578"/>
                  </a:lnTo>
                  <a:lnTo>
                    <a:pt x="40574" y="27848"/>
                  </a:lnTo>
                  <a:lnTo>
                    <a:pt x="39975" y="28147"/>
                  </a:lnTo>
                  <a:lnTo>
                    <a:pt x="39346" y="28417"/>
                  </a:lnTo>
                  <a:lnTo>
                    <a:pt x="38717" y="28656"/>
                  </a:lnTo>
                  <a:lnTo>
                    <a:pt x="38058" y="28896"/>
                  </a:lnTo>
                  <a:lnTo>
                    <a:pt x="37400" y="29105"/>
                  </a:lnTo>
                  <a:lnTo>
                    <a:pt x="36681" y="29315"/>
                  </a:lnTo>
                  <a:lnTo>
                    <a:pt x="35992" y="29495"/>
                  </a:lnTo>
                  <a:lnTo>
                    <a:pt x="35244" y="29644"/>
                  </a:lnTo>
                  <a:lnTo>
                    <a:pt x="33836" y="29884"/>
                  </a:lnTo>
                  <a:lnTo>
                    <a:pt x="32489" y="30064"/>
                  </a:lnTo>
                  <a:lnTo>
                    <a:pt x="31261" y="30183"/>
                  </a:lnTo>
                  <a:lnTo>
                    <a:pt x="30093" y="30213"/>
                  </a:lnTo>
                  <a:lnTo>
                    <a:pt x="29045" y="30213"/>
                  </a:lnTo>
                  <a:lnTo>
                    <a:pt x="28057" y="30183"/>
                  </a:lnTo>
                  <a:lnTo>
                    <a:pt x="27129" y="30064"/>
                  </a:lnTo>
                  <a:lnTo>
                    <a:pt x="26320" y="29944"/>
                  </a:lnTo>
                  <a:lnTo>
                    <a:pt x="25542" y="29764"/>
                  </a:lnTo>
                  <a:lnTo>
                    <a:pt x="24853" y="29555"/>
                  </a:lnTo>
                  <a:lnTo>
                    <a:pt x="24224" y="29315"/>
                  </a:lnTo>
                  <a:lnTo>
                    <a:pt x="23656" y="29046"/>
                  </a:lnTo>
                  <a:lnTo>
                    <a:pt x="23146" y="28776"/>
                  </a:lnTo>
                  <a:lnTo>
                    <a:pt x="22697" y="28477"/>
                  </a:lnTo>
                  <a:lnTo>
                    <a:pt x="22308" y="28177"/>
                  </a:lnTo>
                  <a:lnTo>
                    <a:pt x="21949" y="27878"/>
                  </a:lnTo>
                  <a:lnTo>
                    <a:pt x="21769" y="27698"/>
                  </a:lnTo>
                  <a:lnTo>
                    <a:pt x="21619" y="27518"/>
                  </a:lnTo>
                  <a:lnTo>
                    <a:pt x="21530" y="27309"/>
                  </a:lnTo>
                  <a:lnTo>
                    <a:pt x="21470" y="27129"/>
                  </a:lnTo>
                  <a:lnTo>
                    <a:pt x="21440" y="26920"/>
                  </a:lnTo>
                  <a:lnTo>
                    <a:pt x="21440" y="26710"/>
                  </a:lnTo>
                  <a:lnTo>
                    <a:pt x="21470" y="26500"/>
                  </a:lnTo>
                  <a:lnTo>
                    <a:pt x="21530" y="26291"/>
                  </a:lnTo>
                  <a:lnTo>
                    <a:pt x="21619" y="26081"/>
                  </a:lnTo>
                  <a:lnTo>
                    <a:pt x="21769" y="25872"/>
                  </a:lnTo>
                  <a:lnTo>
                    <a:pt x="21919" y="25632"/>
                  </a:lnTo>
                  <a:lnTo>
                    <a:pt x="22098" y="25422"/>
                  </a:lnTo>
                  <a:lnTo>
                    <a:pt x="22338" y="25213"/>
                  </a:lnTo>
                  <a:lnTo>
                    <a:pt x="22578" y="24973"/>
                  </a:lnTo>
                  <a:lnTo>
                    <a:pt x="23146" y="24554"/>
                  </a:lnTo>
                  <a:lnTo>
                    <a:pt x="23865" y="24135"/>
                  </a:lnTo>
                  <a:lnTo>
                    <a:pt x="24644" y="23716"/>
                  </a:lnTo>
                  <a:lnTo>
                    <a:pt x="25542" y="23296"/>
                  </a:lnTo>
                  <a:lnTo>
                    <a:pt x="26530" y="22907"/>
                  </a:lnTo>
                  <a:lnTo>
                    <a:pt x="27608" y="22548"/>
                  </a:lnTo>
                  <a:lnTo>
                    <a:pt x="28746" y="22218"/>
                  </a:lnTo>
                  <a:lnTo>
                    <a:pt x="30004" y="21919"/>
                  </a:lnTo>
                  <a:lnTo>
                    <a:pt x="31321" y="21620"/>
                  </a:lnTo>
                  <a:lnTo>
                    <a:pt x="33986" y="21141"/>
                  </a:lnTo>
                  <a:lnTo>
                    <a:pt x="36561" y="20661"/>
                  </a:lnTo>
                  <a:lnTo>
                    <a:pt x="39016" y="20272"/>
                  </a:lnTo>
                  <a:lnTo>
                    <a:pt x="40154" y="20122"/>
                  </a:lnTo>
                  <a:lnTo>
                    <a:pt x="41232" y="19973"/>
                  </a:lnTo>
                  <a:lnTo>
                    <a:pt x="42250" y="19883"/>
                  </a:lnTo>
                  <a:lnTo>
                    <a:pt x="43179" y="19853"/>
                  </a:lnTo>
                  <a:close/>
                  <a:moveTo>
                    <a:pt x="39555" y="1"/>
                  </a:moveTo>
                  <a:lnTo>
                    <a:pt x="38477" y="30"/>
                  </a:lnTo>
                  <a:lnTo>
                    <a:pt x="37400" y="90"/>
                  </a:lnTo>
                  <a:lnTo>
                    <a:pt x="36381" y="150"/>
                  </a:lnTo>
                  <a:lnTo>
                    <a:pt x="35393" y="270"/>
                  </a:lnTo>
                  <a:lnTo>
                    <a:pt x="34435" y="390"/>
                  </a:lnTo>
                  <a:lnTo>
                    <a:pt x="33537" y="510"/>
                  </a:lnTo>
                  <a:lnTo>
                    <a:pt x="32668" y="659"/>
                  </a:lnTo>
                  <a:lnTo>
                    <a:pt x="31830" y="839"/>
                  </a:lnTo>
                  <a:lnTo>
                    <a:pt x="30303" y="1168"/>
                  </a:lnTo>
                  <a:lnTo>
                    <a:pt x="28985" y="1528"/>
                  </a:lnTo>
                  <a:lnTo>
                    <a:pt x="27848" y="1857"/>
                  </a:lnTo>
                  <a:lnTo>
                    <a:pt x="26949" y="2156"/>
                  </a:lnTo>
                  <a:lnTo>
                    <a:pt x="25123" y="2725"/>
                  </a:lnTo>
                  <a:lnTo>
                    <a:pt x="23206" y="3264"/>
                  </a:lnTo>
                  <a:lnTo>
                    <a:pt x="21260" y="3773"/>
                  </a:lnTo>
                  <a:lnTo>
                    <a:pt x="19284" y="4342"/>
                  </a:lnTo>
                  <a:lnTo>
                    <a:pt x="17278" y="4941"/>
                  </a:lnTo>
                  <a:lnTo>
                    <a:pt x="16289" y="5271"/>
                  </a:lnTo>
                  <a:lnTo>
                    <a:pt x="15301" y="5630"/>
                  </a:lnTo>
                  <a:lnTo>
                    <a:pt x="14313" y="5989"/>
                  </a:lnTo>
                  <a:lnTo>
                    <a:pt x="13355" y="6378"/>
                  </a:lnTo>
                  <a:lnTo>
                    <a:pt x="12397" y="6828"/>
                  </a:lnTo>
                  <a:lnTo>
                    <a:pt x="11469" y="7277"/>
                  </a:lnTo>
                  <a:lnTo>
                    <a:pt x="10570" y="7786"/>
                  </a:lnTo>
                  <a:lnTo>
                    <a:pt x="9672" y="8325"/>
                  </a:lnTo>
                  <a:lnTo>
                    <a:pt x="8804" y="8894"/>
                  </a:lnTo>
                  <a:lnTo>
                    <a:pt x="7965" y="9523"/>
                  </a:lnTo>
                  <a:lnTo>
                    <a:pt x="7157" y="10211"/>
                  </a:lnTo>
                  <a:lnTo>
                    <a:pt x="6378" y="10930"/>
                  </a:lnTo>
                  <a:lnTo>
                    <a:pt x="5660" y="11708"/>
                  </a:lnTo>
                  <a:lnTo>
                    <a:pt x="4971" y="12547"/>
                  </a:lnTo>
                  <a:lnTo>
                    <a:pt x="4611" y="12996"/>
                  </a:lnTo>
                  <a:lnTo>
                    <a:pt x="4312" y="13475"/>
                  </a:lnTo>
                  <a:lnTo>
                    <a:pt x="3983" y="13924"/>
                  </a:lnTo>
                  <a:lnTo>
                    <a:pt x="3713" y="14433"/>
                  </a:lnTo>
                  <a:lnTo>
                    <a:pt x="3414" y="14942"/>
                  </a:lnTo>
                  <a:lnTo>
                    <a:pt x="3144" y="15451"/>
                  </a:lnTo>
                  <a:lnTo>
                    <a:pt x="2875" y="16020"/>
                  </a:lnTo>
                  <a:lnTo>
                    <a:pt x="2635" y="16559"/>
                  </a:lnTo>
                  <a:lnTo>
                    <a:pt x="2396" y="17158"/>
                  </a:lnTo>
                  <a:lnTo>
                    <a:pt x="2186" y="17757"/>
                  </a:lnTo>
                  <a:lnTo>
                    <a:pt x="1976" y="18386"/>
                  </a:lnTo>
                  <a:lnTo>
                    <a:pt x="1797" y="19015"/>
                  </a:lnTo>
                  <a:lnTo>
                    <a:pt x="1617" y="19673"/>
                  </a:lnTo>
                  <a:lnTo>
                    <a:pt x="1437" y="20362"/>
                  </a:lnTo>
                  <a:lnTo>
                    <a:pt x="1318" y="21051"/>
                  </a:lnTo>
                  <a:lnTo>
                    <a:pt x="1168" y="21769"/>
                  </a:lnTo>
                  <a:lnTo>
                    <a:pt x="749" y="24554"/>
                  </a:lnTo>
                  <a:lnTo>
                    <a:pt x="419" y="27069"/>
                  </a:lnTo>
                  <a:lnTo>
                    <a:pt x="180" y="29285"/>
                  </a:lnTo>
                  <a:lnTo>
                    <a:pt x="120" y="30333"/>
                  </a:lnTo>
                  <a:lnTo>
                    <a:pt x="60" y="31291"/>
                  </a:lnTo>
                  <a:lnTo>
                    <a:pt x="0" y="32220"/>
                  </a:lnTo>
                  <a:lnTo>
                    <a:pt x="0" y="33088"/>
                  </a:lnTo>
                  <a:lnTo>
                    <a:pt x="0" y="33896"/>
                  </a:lnTo>
                  <a:lnTo>
                    <a:pt x="30" y="34645"/>
                  </a:lnTo>
                  <a:lnTo>
                    <a:pt x="60" y="35364"/>
                  </a:lnTo>
                  <a:lnTo>
                    <a:pt x="120" y="36052"/>
                  </a:lnTo>
                  <a:lnTo>
                    <a:pt x="210" y="36681"/>
                  </a:lnTo>
                  <a:lnTo>
                    <a:pt x="300" y="37250"/>
                  </a:lnTo>
                  <a:lnTo>
                    <a:pt x="389" y="37819"/>
                  </a:lnTo>
                  <a:lnTo>
                    <a:pt x="539" y="38328"/>
                  </a:lnTo>
                  <a:lnTo>
                    <a:pt x="659" y="38807"/>
                  </a:lnTo>
                  <a:lnTo>
                    <a:pt x="809" y="39256"/>
                  </a:lnTo>
                  <a:lnTo>
                    <a:pt x="988" y="39675"/>
                  </a:lnTo>
                  <a:lnTo>
                    <a:pt x="1168" y="40065"/>
                  </a:lnTo>
                  <a:lnTo>
                    <a:pt x="1348" y="40454"/>
                  </a:lnTo>
                  <a:lnTo>
                    <a:pt x="1557" y="40813"/>
                  </a:lnTo>
                  <a:lnTo>
                    <a:pt x="1767" y="41143"/>
                  </a:lnTo>
                  <a:lnTo>
                    <a:pt x="1976" y="41442"/>
                  </a:lnTo>
                  <a:lnTo>
                    <a:pt x="2456" y="42011"/>
                  </a:lnTo>
                  <a:lnTo>
                    <a:pt x="2965" y="42580"/>
                  </a:lnTo>
                  <a:lnTo>
                    <a:pt x="3474" y="43089"/>
                  </a:lnTo>
                  <a:lnTo>
                    <a:pt x="3983" y="43598"/>
                  </a:lnTo>
                  <a:lnTo>
                    <a:pt x="4462" y="44167"/>
                  </a:lnTo>
                  <a:lnTo>
                    <a:pt x="4911" y="44736"/>
                  </a:lnTo>
                  <a:lnTo>
                    <a:pt x="5330" y="45305"/>
                  </a:lnTo>
                  <a:lnTo>
                    <a:pt x="6109" y="46443"/>
                  </a:lnTo>
                  <a:lnTo>
                    <a:pt x="6857" y="47551"/>
                  </a:lnTo>
                  <a:lnTo>
                    <a:pt x="7247" y="48030"/>
                  </a:lnTo>
                  <a:lnTo>
                    <a:pt x="7636" y="48509"/>
                  </a:lnTo>
                  <a:lnTo>
                    <a:pt x="8025" y="48898"/>
                  </a:lnTo>
                  <a:lnTo>
                    <a:pt x="8474" y="49257"/>
                  </a:lnTo>
                  <a:lnTo>
                    <a:pt x="8684" y="49407"/>
                  </a:lnTo>
                  <a:lnTo>
                    <a:pt x="8923" y="49527"/>
                  </a:lnTo>
                  <a:lnTo>
                    <a:pt x="9163" y="49647"/>
                  </a:lnTo>
                  <a:lnTo>
                    <a:pt x="9432" y="49736"/>
                  </a:lnTo>
                  <a:lnTo>
                    <a:pt x="9672" y="49796"/>
                  </a:lnTo>
                  <a:lnTo>
                    <a:pt x="9971" y="49856"/>
                  </a:lnTo>
                  <a:lnTo>
                    <a:pt x="10840" y="49856"/>
                  </a:lnTo>
                  <a:lnTo>
                    <a:pt x="11109" y="49796"/>
                  </a:lnTo>
                  <a:lnTo>
                    <a:pt x="11349" y="49736"/>
                  </a:lnTo>
                  <a:lnTo>
                    <a:pt x="11588" y="49647"/>
                  </a:lnTo>
                  <a:lnTo>
                    <a:pt x="11798" y="49527"/>
                  </a:lnTo>
                  <a:lnTo>
                    <a:pt x="12008" y="49407"/>
                  </a:lnTo>
                  <a:lnTo>
                    <a:pt x="12187" y="49287"/>
                  </a:lnTo>
                  <a:lnTo>
                    <a:pt x="12367" y="49138"/>
                  </a:lnTo>
                  <a:lnTo>
                    <a:pt x="12666" y="48808"/>
                  </a:lnTo>
                  <a:lnTo>
                    <a:pt x="12906" y="48449"/>
                  </a:lnTo>
                  <a:lnTo>
                    <a:pt x="13145" y="48060"/>
                  </a:lnTo>
                  <a:lnTo>
                    <a:pt x="13355" y="47700"/>
                  </a:lnTo>
                  <a:lnTo>
                    <a:pt x="13714" y="47012"/>
                  </a:lnTo>
                  <a:lnTo>
                    <a:pt x="13924" y="46712"/>
                  </a:lnTo>
                  <a:lnTo>
                    <a:pt x="14163" y="46473"/>
                  </a:lnTo>
                  <a:lnTo>
                    <a:pt x="14283" y="46383"/>
                  </a:lnTo>
                  <a:lnTo>
                    <a:pt x="14403" y="46293"/>
                  </a:lnTo>
                  <a:lnTo>
                    <a:pt x="14553" y="46233"/>
                  </a:lnTo>
                  <a:lnTo>
                    <a:pt x="14702" y="46203"/>
                  </a:lnTo>
                  <a:lnTo>
                    <a:pt x="14852" y="46203"/>
                  </a:lnTo>
                  <a:lnTo>
                    <a:pt x="15032" y="46233"/>
                  </a:lnTo>
                  <a:lnTo>
                    <a:pt x="15211" y="46263"/>
                  </a:lnTo>
                  <a:lnTo>
                    <a:pt x="15421" y="46353"/>
                  </a:lnTo>
                  <a:lnTo>
                    <a:pt x="15631" y="46443"/>
                  </a:lnTo>
                  <a:lnTo>
                    <a:pt x="15840" y="46532"/>
                  </a:lnTo>
                  <a:lnTo>
                    <a:pt x="16170" y="46802"/>
                  </a:lnTo>
                  <a:lnTo>
                    <a:pt x="16469" y="47071"/>
                  </a:lnTo>
                  <a:lnTo>
                    <a:pt x="16709" y="47401"/>
                  </a:lnTo>
                  <a:lnTo>
                    <a:pt x="16918" y="47760"/>
                  </a:lnTo>
                  <a:lnTo>
                    <a:pt x="17128" y="48149"/>
                  </a:lnTo>
                  <a:lnTo>
                    <a:pt x="17547" y="48958"/>
                  </a:lnTo>
                  <a:lnTo>
                    <a:pt x="17757" y="49377"/>
                  </a:lnTo>
                  <a:lnTo>
                    <a:pt x="17996" y="49826"/>
                  </a:lnTo>
                  <a:lnTo>
                    <a:pt x="18296" y="50245"/>
                  </a:lnTo>
                  <a:lnTo>
                    <a:pt x="18625" y="50665"/>
                  </a:lnTo>
                  <a:lnTo>
                    <a:pt x="19044" y="51084"/>
                  </a:lnTo>
                  <a:lnTo>
                    <a:pt x="19493" y="51473"/>
                  </a:lnTo>
                  <a:lnTo>
                    <a:pt x="20062" y="51832"/>
                  </a:lnTo>
                  <a:lnTo>
                    <a:pt x="20362" y="52012"/>
                  </a:lnTo>
                  <a:lnTo>
                    <a:pt x="20691" y="52192"/>
                  </a:lnTo>
                  <a:lnTo>
                    <a:pt x="21020" y="52342"/>
                  </a:lnTo>
                  <a:lnTo>
                    <a:pt x="21380" y="52461"/>
                  </a:lnTo>
                  <a:lnTo>
                    <a:pt x="21709" y="52521"/>
                  </a:lnTo>
                  <a:lnTo>
                    <a:pt x="22009" y="52581"/>
                  </a:lnTo>
                  <a:lnTo>
                    <a:pt x="22338" y="52611"/>
                  </a:lnTo>
                  <a:lnTo>
                    <a:pt x="22637" y="52611"/>
                  </a:lnTo>
                  <a:lnTo>
                    <a:pt x="22937" y="52581"/>
                  </a:lnTo>
                  <a:lnTo>
                    <a:pt x="23236" y="52521"/>
                  </a:lnTo>
                  <a:lnTo>
                    <a:pt x="23506" y="52461"/>
                  </a:lnTo>
                  <a:lnTo>
                    <a:pt x="23775" y="52371"/>
                  </a:lnTo>
                  <a:lnTo>
                    <a:pt x="24314" y="52192"/>
                  </a:lnTo>
                  <a:lnTo>
                    <a:pt x="24853" y="51952"/>
                  </a:lnTo>
                  <a:lnTo>
                    <a:pt x="25332" y="51683"/>
                  </a:lnTo>
                  <a:lnTo>
                    <a:pt x="26261" y="51174"/>
                  </a:lnTo>
                  <a:lnTo>
                    <a:pt x="26710" y="50964"/>
                  </a:lnTo>
                  <a:lnTo>
                    <a:pt x="27129" y="50814"/>
                  </a:lnTo>
                  <a:lnTo>
                    <a:pt x="27339" y="50755"/>
                  </a:lnTo>
                  <a:lnTo>
                    <a:pt x="27548" y="50725"/>
                  </a:lnTo>
                  <a:lnTo>
                    <a:pt x="27758" y="50725"/>
                  </a:lnTo>
                  <a:lnTo>
                    <a:pt x="27967" y="50755"/>
                  </a:lnTo>
                  <a:lnTo>
                    <a:pt x="28147" y="50784"/>
                  </a:lnTo>
                  <a:lnTo>
                    <a:pt x="28357" y="50844"/>
                  </a:lnTo>
                  <a:lnTo>
                    <a:pt x="28536" y="50964"/>
                  </a:lnTo>
                  <a:lnTo>
                    <a:pt x="28746" y="51084"/>
                  </a:lnTo>
                  <a:lnTo>
                    <a:pt x="29105" y="51443"/>
                  </a:lnTo>
                  <a:lnTo>
                    <a:pt x="29465" y="51832"/>
                  </a:lnTo>
                  <a:lnTo>
                    <a:pt x="29854" y="52282"/>
                  </a:lnTo>
                  <a:lnTo>
                    <a:pt x="30213" y="52761"/>
                  </a:lnTo>
                  <a:lnTo>
                    <a:pt x="30932" y="53779"/>
                  </a:lnTo>
                  <a:lnTo>
                    <a:pt x="31321" y="54318"/>
                  </a:lnTo>
                  <a:lnTo>
                    <a:pt x="31710" y="54797"/>
                  </a:lnTo>
                  <a:lnTo>
                    <a:pt x="32129" y="55276"/>
                  </a:lnTo>
                  <a:lnTo>
                    <a:pt x="32579" y="55725"/>
                  </a:lnTo>
                  <a:lnTo>
                    <a:pt x="33058" y="56084"/>
                  </a:lnTo>
                  <a:lnTo>
                    <a:pt x="33297" y="56264"/>
                  </a:lnTo>
                  <a:lnTo>
                    <a:pt x="33537" y="56414"/>
                  </a:lnTo>
                  <a:lnTo>
                    <a:pt x="33806" y="56534"/>
                  </a:lnTo>
                  <a:lnTo>
                    <a:pt x="34076" y="56653"/>
                  </a:lnTo>
                  <a:lnTo>
                    <a:pt x="34345" y="56743"/>
                  </a:lnTo>
                  <a:lnTo>
                    <a:pt x="34645" y="56803"/>
                  </a:lnTo>
                  <a:lnTo>
                    <a:pt x="34944" y="56833"/>
                  </a:lnTo>
                  <a:lnTo>
                    <a:pt x="35274" y="56863"/>
                  </a:lnTo>
                  <a:lnTo>
                    <a:pt x="35603" y="56833"/>
                  </a:lnTo>
                  <a:lnTo>
                    <a:pt x="35932" y="56803"/>
                  </a:lnTo>
                  <a:lnTo>
                    <a:pt x="36262" y="56713"/>
                  </a:lnTo>
                  <a:lnTo>
                    <a:pt x="36591" y="56593"/>
                  </a:lnTo>
                  <a:lnTo>
                    <a:pt x="36861" y="56474"/>
                  </a:lnTo>
                  <a:lnTo>
                    <a:pt x="37160" y="56324"/>
                  </a:lnTo>
                  <a:lnTo>
                    <a:pt x="37429" y="56144"/>
                  </a:lnTo>
                  <a:lnTo>
                    <a:pt x="37669" y="55965"/>
                  </a:lnTo>
                  <a:lnTo>
                    <a:pt x="37909" y="55725"/>
                  </a:lnTo>
                  <a:lnTo>
                    <a:pt x="38118" y="55515"/>
                  </a:lnTo>
                  <a:lnTo>
                    <a:pt x="38537" y="55006"/>
                  </a:lnTo>
                  <a:lnTo>
                    <a:pt x="38897" y="54467"/>
                  </a:lnTo>
                  <a:lnTo>
                    <a:pt x="39196" y="53929"/>
                  </a:lnTo>
                  <a:lnTo>
                    <a:pt x="39496" y="53360"/>
                  </a:lnTo>
                  <a:lnTo>
                    <a:pt x="40035" y="52282"/>
                  </a:lnTo>
                  <a:lnTo>
                    <a:pt x="40304" y="51803"/>
                  </a:lnTo>
                  <a:lnTo>
                    <a:pt x="40574" y="51383"/>
                  </a:lnTo>
                  <a:lnTo>
                    <a:pt x="40843" y="51024"/>
                  </a:lnTo>
                  <a:lnTo>
                    <a:pt x="40963" y="50874"/>
                  </a:lnTo>
                  <a:lnTo>
                    <a:pt x="41113" y="50755"/>
                  </a:lnTo>
                  <a:lnTo>
                    <a:pt x="41262" y="50665"/>
                  </a:lnTo>
                  <a:lnTo>
                    <a:pt x="41412" y="50575"/>
                  </a:lnTo>
                  <a:lnTo>
                    <a:pt x="41592" y="50545"/>
                  </a:lnTo>
                  <a:lnTo>
                    <a:pt x="41771" y="50545"/>
                  </a:lnTo>
                  <a:lnTo>
                    <a:pt x="41951" y="50575"/>
                  </a:lnTo>
                  <a:lnTo>
                    <a:pt x="42131" y="50605"/>
                  </a:lnTo>
                  <a:lnTo>
                    <a:pt x="42460" y="50755"/>
                  </a:lnTo>
                  <a:lnTo>
                    <a:pt x="42819" y="50964"/>
                  </a:lnTo>
                  <a:lnTo>
                    <a:pt x="43209" y="51204"/>
                  </a:lnTo>
                  <a:lnTo>
                    <a:pt x="43957" y="51773"/>
                  </a:lnTo>
                  <a:lnTo>
                    <a:pt x="44346" y="52102"/>
                  </a:lnTo>
                  <a:lnTo>
                    <a:pt x="44766" y="52371"/>
                  </a:lnTo>
                  <a:lnTo>
                    <a:pt x="45185" y="52641"/>
                  </a:lnTo>
                  <a:lnTo>
                    <a:pt x="45634" y="52880"/>
                  </a:lnTo>
                  <a:lnTo>
                    <a:pt x="46113" y="53030"/>
                  </a:lnTo>
                  <a:lnTo>
                    <a:pt x="46353" y="53090"/>
                  </a:lnTo>
                  <a:lnTo>
                    <a:pt x="46622" y="53150"/>
                  </a:lnTo>
                  <a:lnTo>
                    <a:pt x="47431" y="53150"/>
                  </a:lnTo>
                  <a:lnTo>
                    <a:pt x="47730" y="53090"/>
                  </a:lnTo>
                  <a:lnTo>
                    <a:pt x="48000" y="53000"/>
                  </a:lnTo>
                  <a:lnTo>
                    <a:pt x="48329" y="52910"/>
                  </a:lnTo>
                  <a:lnTo>
                    <a:pt x="48628" y="52761"/>
                  </a:lnTo>
                  <a:lnTo>
                    <a:pt x="48958" y="52581"/>
                  </a:lnTo>
                  <a:lnTo>
                    <a:pt x="49287" y="52371"/>
                  </a:lnTo>
                  <a:lnTo>
                    <a:pt x="49557" y="52162"/>
                  </a:lnTo>
                  <a:lnTo>
                    <a:pt x="49826" y="51892"/>
                  </a:lnTo>
                  <a:lnTo>
                    <a:pt x="50096" y="51623"/>
                  </a:lnTo>
                  <a:lnTo>
                    <a:pt x="50305" y="51353"/>
                  </a:lnTo>
                  <a:lnTo>
                    <a:pt x="50515" y="51024"/>
                  </a:lnTo>
                  <a:lnTo>
                    <a:pt x="50694" y="50725"/>
                  </a:lnTo>
                  <a:lnTo>
                    <a:pt x="50874" y="50395"/>
                  </a:lnTo>
                  <a:lnTo>
                    <a:pt x="51144" y="49706"/>
                  </a:lnTo>
                  <a:lnTo>
                    <a:pt x="51383" y="48988"/>
                  </a:lnTo>
                  <a:lnTo>
                    <a:pt x="51593" y="48269"/>
                  </a:lnTo>
                  <a:lnTo>
                    <a:pt x="51742" y="47551"/>
                  </a:lnTo>
                  <a:lnTo>
                    <a:pt x="52012" y="46233"/>
                  </a:lnTo>
                  <a:lnTo>
                    <a:pt x="52162" y="45634"/>
                  </a:lnTo>
                  <a:lnTo>
                    <a:pt x="52311" y="45125"/>
                  </a:lnTo>
                  <a:lnTo>
                    <a:pt x="52491" y="44706"/>
                  </a:lnTo>
                  <a:lnTo>
                    <a:pt x="52611" y="44556"/>
                  </a:lnTo>
                  <a:lnTo>
                    <a:pt x="52731" y="44407"/>
                  </a:lnTo>
                  <a:lnTo>
                    <a:pt x="52850" y="44287"/>
                  </a:lnTo>
                  <a:lnTo>
                    <a:pt x="52970" y="44227"/>
                  </a:lnTo>
                  <a:lnTo>
                    <a:pt x="53120" y="44167"/>
                  </a:lnTo>
                  <a:lnTo>
                    <a:pt x="53299" y="44167"/>
                  </a:lnTo>
                  <a:lnTo>
                    <a:pt x="53629" y="44197"/>
                  </a:lnTo>
                  <a:lnTo>
                    <a:pt x="53928" y="44287"/>
                  </a:lnTo>
                  <a:lnTo>
                    <a:pt x="54198" y="44377"/>
                  </a:lnTo>
                  <a:lnTo>
                    <a:pt x="54467" y="44496"/>
                  </a:lnTo>
                  <a:lnTo>
                    <a:pt x="54916" y="44766"/>
                  </a:lnTo>
                  <a:lnTo>
                    <a:pt x="55396" y="45005"/>
                  </a:lnTo>
                  <a:lnTo>
                    <a:pt x="55635" y="45125"/>
                  </a:lnTo>
                  <a:lnTo>
                    <a:pt x="55935" y="45215"/>
                  </a:lnTo>
                  <a:lnTo>
                    <a:pt x="56264" y="45245"/>
                  </a:lnTo>
                  <a:lnTo>
                    <a:pt x="56593" y="45275"/>
                  </a:lnTo>
                  <a:lnTo>
                    <a:pt x="57012" y="45245"/>
                  </a:lnTo>
                  <a:lnTo>
                    <a:pt x="57462" y="45185"/>
                  </a:lnTo>
                  <a:lnTo>
                    <a:pt x="58001" y="45035"/>
                  </a:lnTo>
                  <a:lnTo>
                    <a:pt x="58599" y="44856"/>
                  </a:lnTo>
                  <a:lnTo>
                    <a:pt x="58899" y="44736"/>
                  </a:lnTo>
                  <a:lnTo>
                    <a:pt x="59168" y="44586"/>
                  </a:lnTo>
                  <a:lnTo>
                    <a:pt x="59438" y="44466"/>
                  </a:lnTo>
                  <a:lnTo>
                    <a:pt x="59677" y="44317"/>
                  </a:lnTo>
                  <a:lnTo>
                    <a:pt x="60067" y="43987"/>
                  </a:lnTo>
                  <a:lnTo>
                    <a:pt x="60396" y="43658"/>
                  </a:lnTo>
                  <a:lnTo>
                    <a:pt x="60666" y="43329"/>
                  </a:lnTo>
                  <a:lnTo>
                    <a:pt x="60875" y="42969"/>
                  </a:lnTo>
                  <a:lnTo>
                    <a:pt x="61025" y="42580"/>
                  </a:lnTo>
                  <a:lnTo>
                    <a:pt x="61175" y="42221"/>
                  </a:lnTo>
                  <a:lnTo>
                    <a:pt x="61384" y="41532"/>
                  </a:lnTo>
                  <a:lnTo>
                    <a:pt x="61474" y="41233"/>
                  </a:lnTo>
                  <a:lnTo>
                    <a:pt x="61594" y="40963"/>
                  </a:lnTo>
                  <a:lnTo>
                    <a:pt x="61744" y="40694"/>
                  </a:lnTo>
                  <a:lnTo>
                    <a:pt x="61893" y="40484"/>
                  </a:lnTo>
                  <a:lnTo>
                    <a:pt x="62013" y="40394"/>
                  </a:lnTo>
                  <a:lnTo>
                    <a:pt x="62133" y="40334"/>
                  </a:lnTo>
                  <a:lnTo>
                    <a:pt x="62253" y="40274"/>
                  </a:lnTo>
                  <a:lnTo>
                    <a:pt x="62402" y="40244"/>
                  </a:lnTo>
                  <a:lnTo>
                    <a:pt x="62702" y="40185"/>
                  </a:lnTo>
                  <a:lnTo>
                    <a:pt x="63061" y="40185"/>
                  </a:lnTo>
                  <a:lnTo>
                    <a:pt x="63420" y="40244"/>
                  </a:lnTo>
                  <a:lnTo>
                    <a:pt x="63780" y="40334"/>
                  </a:lnTo>
                  <a:lnTo>
                    <a:pt x="64588" y="40544"/>
                  </a:lnTo>
                  <a:lnTo>
                    <a:pt x="65037" y="40634"/>
                  </a:lnTo>
                  <a:lnTo>
                    <a:pt x="65457" y="40723"/>
                  </a:lnTo>
                  <a:lnTo>
                    <a:pt x="65936" y="40783"/>
                  </a:lnTo>
                  <a:lnTo>
                    <a:pt x="66415" y="40783"/>
                  </a:lnTo>
                  <a:lnTo>
                    <a:pt x="66894" y="40753"/>
                  </a:lnTo>
                  <a:lnTo>
                    <a:pt x="67373" y="40634"/>
                  </a:lnTo>
                  <a:lnTo>
                    <a:pt x="67642" y="40544"/>
                  </a:lnTo>
                  <a:lnTo>
                    <a:pt x="67882" y="40454"/>
                  </a:lnTo>
                  <a:lnTo>
                    <a:pt x="68151" y="40304"/>
                  </a:lnTo>
                  <a:lnTo>
                    <a:pt x="68391" y="40155"/>
                  </a:lnTo>
                  <a:lnTo>
                    <a:pt x="68660" y="39975"/>
                  </a:lnTo>
                  <a:lnTo>
                    <a:pt x="68930" y="39765"/>
                  </a:lnTo>
                  <a:lnTo>
                    <a:pt x="69199" y="39556"/>
                  </a:lnTo>
                  <a:lnTo>
                    <a:pt x="69469" y="39286"/>
                  </a:lnTo>
                  <a:lnTo>
                    <a:pt x="69708" y="39017"/>
                  </a:lnTo>
                  <a:lnTo>
                    <a:pt x="69918" y="38747"/>
                  </a:lnTo>
                  <a:lnTo>
                    <a:pt x="70068" y="38478"/>
                  </a:lnTo>
                  <a:lnTo>
                    <a:pt x="70218" y="38238"/>
                  </a:lnTo>
                  <a:lnTo>
                    <a:pt x="70307" y="37999"/>
                  </a:lnTo>
                  <a:lnTo>
                    <a:pt x="70367" y="37759"/>
                  </a:lnTo>
                  <a:lnTo>
                    <a:pt x="70427" y="37520"/>
                  </a:lnTo>
                  <a:lnTo>
                    <a:pt x="70427" y="37280"/>
                  </a:lnTo>
                  <a:lnTo>
                    <a:pt x="70427" y="37070"/>
                  </a:lnTo>
                  <a:lnTo>
                    <a:pt x="70397" y="36861"/>
                  </a:lnTo>
                  <a:lnTo>
                    <a:pt x="70277" y="36412"/>
                  </a:lnTo>
                  <a:lnTo>
                    <a:pt x="70098" y="35962"/>
                  </a:lnTo>
                  <a:lnTo>
                    <a:pt x="69888" y="35513"/>
                  </a:lnTo>
                  <a:lnTo>
                    <a:pt x="69679" y="35034"/>
                  </a:lnTo>
                  <a:lnTo>
                    <a:pt x="69469" y="34555"/>
                  </a:lnTo>
                  <a:lnTo>
                    <a:pt x="69259" y="34046"/>
                  </a:lnTo>
                  <a:lnTo>
                    <a:pt x="69110" y="33477"/>
                  </a:lnTo>
                  <a:lnTo>
                    <a:pt x="69050" y="33178"/>
                  </a:lnTo>
                  <a:lnTo>
                    <a:pt x="69020" y="32878"/>
                  </a:lnTo>
                  <a:lnTo>
                    <a:pt x="69020" y="32549"/>
                  </a:lnTo>
                  <a:lnTo>
                    <a:pt x="69020" y="32220"/>
                  </a:lnTo>
                  <a:lnTo>
                    <a:pt x="69050" y="31860"/>
                  </a:lnTo>
                  <a:lnTo>
                    <a:pt x="69110" y="31501"/>
                  </a:lnTo>
                  <a:lnTo>
                    <a:pt x="69199" y="31112"/>
                  </a:lnTo>
                  <a:lnTo>
                    <a:pt x="69319" y="30722"/>
                  </a:lnTo>
                  <a:lnTo>
                    <a:pt x="69649" y="29824"/>
                  </a:lnTo>
                  <a:lnTo>
                    <a:pt x="69978" y="28776"/>
                  </a:lnTo>
                  <a:lnTo>
                    <a:pt x="70367" y="27578"/>
                  </a:lnTo>
                  <a:lnTo>
                    <a:pt x="70517" y="26950"/>
                  </a:lnTo>
                  <a:lnTo>
                    <a:pt x="70697" y="26261"/>
                  </a:lnTo>
                  <a:lnTo>
                    <a:pt x="70846" y="25572"/>
                  </a:lnTo>
                  <a:lnTo>
                    <a:pt x="70966" y="24854"/>
                  </a:lnTo>
                  <a:lnTo>
                    <a:pt x="71086" y="24075"/>
                  </a:lnTo>
                  <a:lnTo>
                    <a:pt x="71146" y="23326"/>
                  </a:lnTo>
                  <a:lnTo>
                    <a:pt x="71206" y="22518"/>
                  </a:lnTo>
                  <a:lnTo>
                    <a:pt x="71206" y="21709"/>
                  </a:lnTo>
                  <a:lnTo>
                    <a:pt x="71176" y="20871"/>
                  </a:lnTo>
                  <a:lnTo>
                    <a:pt x="71116" y="20033"/>
                  </a:lnTo>
                  <a:lnTo>
                    <a:pt x="70966" y="19164"/>
                  </a:lnTo>
                  <a:lnTo>
                    <a:pt x="70816" y="18296"/>
                  </a:lnTo>
                  <a:lnTo>
                    <a:pt x="70577" y="17398"/>
                  </a:lnTo>
                  <a:lnTo>
                    <a:pt x="70277" y="16499"/>
                  </a:lnTo>
                  <a:lnTo>
                    <a:pt x="69918" y="15601"/>
                  </a:lnTo>
                  <a:lnTo>
                    <a:pt x="69469" y="14703"/>
                  </a:lnTo>
                  <a:lnTo>
                    <a:pt x="68960" y="13774"/>
                  </a:lnTo>
                  <a:lnTo>
                    <a:pt x="68391" y="12876"/>
                  </a:lnTo>
                  <a:lnTo>
                    <a:pt x="67732" y="11978"/>
                  </a:lnTo>
                  <a:lnTo>
                    <a:pt x="66954" y="11050"/>
                  </a:lnTo>
                  <a:lnTo>
                    <a:pt x="66564" y="10600"/>
                  </a:lnTo>
                  <a:lnTo>
                    <a:pt x="66115" y="10151"/>
                  </a:lnTo>
                  <a:lnTo>
                    <a:pt x="65666" y="9702"/>
                  </a:lnTo>
                  <a:lnTo>
                    <a:pt x="65187" y="9253"/>
                  </a:lnTo>
                  <a:lnTo>
                    <a:pt x="64678" y="8804"/>
                  </a:lnTo>
                  <a:lnTo>
                    <a:pt x="64139" y="8355"/>
                  </a:lnTo>
                  <a:lnTo>
                    <a:pt x="63570" y="7936"/>
                  </a:lnTo>
                  <a:lnTo>
                    <a:pt x="62971" y="7486"/>
                  </a:lnTo>
                  <a:lnTo>
                    <a:pt x="62372" y="7037"/>
                  </a:lnTo>
                  <a:lnTo>
                    <a:pt x="61744" y="6618"/>
                  </a:lnTo>
                  <a:lnTo>
                    <a:pt x="61055" y="6169"/>
                  </a:lnTo>
                  <a:lnTo>
                    <a:pt x="60366" y="5750"/>
                  </a:lnTo>
                  <a:lnTo>
                    <a:pt x="58929" y="4941"/>
                  </a:lnTo>
                  <a:lnTo>
                    <a:pt x="57522" y="4193"/>
                  </a:lnTo>
                  <a:lnTo>
                    <a:pt x="56114" y="3534"/>
                  </a:lnTo>
                  <a:lnTo>
                    <a:pt x="54737" y="2935"/>
                  </a:lnTo>
                  <a:lnTo>
                    <a:pt x="53359" y="2396"/>
                  </a:lnTo>
                  <a:lnTo>
                    <a:pt x="52012" y="1917"/>
                  </a:lnTo>
                  <a:lnTo>
                    <a:pt x="50664" y="1498"/>
                  </a:lnTo>
                  <a:lnTo>
                    <a:pt x="49317" y="1138"/>
                  </a:lnTo>
                  <a:lnTo>
                    <a:pt x="48029" y="839"/>
                  </a:lnTo>
                  <a:lnTo>
                    <a:pt x="46742" y="599"/>
                  </a:lnTo>
                  <a:lnTo>
                    <a:pt x="45484" y="390"/>
                  </a:lnTo>
                  <a:lnTo>
                    <a:pt x="44227" y="240"/>
                  </a:lnTo>
                  <a:lnTo>
                    <a:pt x="43029" y="120"/>
                  </a:lnTo>
                  <a:lnTo>
                    <a:pt x="41831" y="60"/>
                  </a:lnTo>
                  <a:lnTo>
                    <a:pt x="40693" y="1"/>
                  </a:lnTo>
                  <a:close/>
                </a:path>
              </a:pathLst>
            </a:custGeom>
            <a:solidFill>
              <a:srgbClr val="E57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5714;p57">
              <a:extLst>
                <a:ext uri="{FF2B5EF4-FFF2-40B4-BE49-F238E27FC236}">
                  <a16:creationId xmlns:a16="http://schemas.microsoft.com/office/drawing/2014/main" id="{2E4BEBAA-41F7-4E40-4FB1-89BBBF86B941}"/>
                </a:ext>
              </a:extLst>
            </p:cNvPr>
            <p:cNvSpPr/>
            <p:nvPr/>
          </p:nvSpPr>
          <p:spPr>
            <a:xfrm>
              <a:off x="10663589" y="3045818"/>
              <a:ext cx="506835" cy="407738"/>
            </a:xfrm>
            <a:custGeom>
              <a:avLst/>
              <a:gdLst/>
              <a:ahLst/>
              <a:cxnLst/>
              <a:rect l="l" t="t" r="r" b="b"/>
              <a:pathLst>
                <a:path w="69740" h="56085" extrusionOk="0">
                  <a:moveTo>
                    <a:pt x="37789" y="2127"/>
                  </a:moveTo>
                  <a:lnTo>
                    <a:pt x="39436" y="2157"/>
                  </a:lnTo>
                  <a:lnTo>
                    <a:pt x="41083" y="2277"/>
                  </a:lnTo>
                  <a:lnTo>
                    <a:pt x="42700" y="2426"/>
                  </a:lnTo>
                  <a:lnTo>
                    <a:pt x="44317" y="2666"/>
                  </a:lnTo>
                  <a:lnTo>
                    <a:pt x="45904" y="2965"/>
                  </a:lnTo>
                  <a:lnTo>
                    <a:pt x="47491" y="3325"/>
                  </a:lnTo>
                  <a:lnTo>
                    <a:pt x="49018" y="3744"/>
                  </a:lnTo>
                  <a:lnTo>
                    <a:pt x="50515" y="4223"/>
                  </a:lnTo>
                  <a:lnTo>
                    <a:pt x="51983" y="4732"/>
                  </a:lnTo>
                  <a:lnTo>
                    <a:pt x="53031" y="5151"/>
                  </a:lnTo>
                  <a:lnTo>
                    <a:pt x="54049" y="5630"/>
                  </a:lnTo>
                  <a:lnTo>
                    <a:pt x="55067" y="6109"/>
                  </a:lnTo>
                  <a:lnTo>
                    <a:pt x="56085" y="6648"/>
                  </a:lnTo>
                  <a:lnTo>
                    <a:pt x="57073" y="7217"/>
                  </a:lnTo>
                  <a:lnTo>
                    <a:pt x="58061" y="7816"/>
                  </a:lnTo>
                  <a:lnTo>
                    <a:pt x="58989" y="8445"/>
                  </a:lnTo>
                  <a:lnTo>
                    <a:pt x="59918" y="9134"/>
                  </a:lnTo>
                  <a:lnTo>
                    <a:pt x="60786" y="9852"/>
                  </a:lnTo>
                  <a:lnTo>
                    <a:pt x="61624" y="10601"/>
                  </a:lnTo>
                  <a:lnTo>
                    <a:pt x="62433" y="11409"/>
                  </a:lnTo>
                  <a:lnTo>
                    <a:pt x="63181" y="12248"/>
                  </a:lnTo>
                  <a:lnTo>
                    <a:pt x="63900" y="13116"/>
                  </a:lnTo>
                  <a:lnTo>
                    <a:pt x="64559" y="14044"/>
                  </a:lnTo>
                  <a:lnTo>
                    <a:pt x="64858" y="14523"/>
                  </a:lnTo>
                  <a:lnTo>
                    <a:pt x="65158" y="15032"/>
                  </a:lnTo>
                  <a:lnTo>
                    <a:pt x="65427" y="15512"/>
                  </a:lnTo>
                  <a:lnTo>
                    <a:pt x="65697" y="16021"/>
                  </a:lnTo>
                  <a:lnTo>
                    <a:pt x="66056" y="16829"/>
                  </a:lnTo>
                  <a:lnTo>
                    <a:pt x="66385" y="17667"/>
                  </a:lnTo>
                  <a:lnTo>
                    <a:pt x="66685" y="18506"/>
                  </a:lnTo>
                  <a:lnTo>
                    <a:pt x="66954" y="19374"/>
                  </a:lnTo>
                  <a:lnTo>
                    <a:pt x="67164" y="20243"/>
                  </a:lnTo>
                  <a:lnTo>
                    <a:pt x="67344" y="21141"/>
                  </a:lnTo>
                  <a:lnTo>
                    <a:pt x="67463" y="22039"/>
                  </a:lnTo>
                  <a:lnTo>
                    <a:pt x="67583" y="22967"/>
                  </a:lnTo>
                  <a:lnTo>
                    <a:pt x="67613" y="23866"/>
                  </a:lnTo>
                  <a:lnTo>
                    <a:pt x="67613" y="24764"/>
                  </a:lnTo>
                  <a:lnTo>
                    <a:pt x="67553" y="25692"/>
                  </a:lnTo>
                  <a:lnTo>
                    <a:pt x="67463" y="26591"/>
                  </a:lnTo>
                  <a:lnTo>
                    <a:pt x="67314" y="27459"/>
                  </a:lnTo>
                  <a:lnTo>
                    <a:pt x="67134" y="28357"/>
                  </a:lnTo>
                  <a:lnTo>
                    <a:pt x="66865" y="29226"/>
                  </a:lnTo>
                  <a:lnTo>
                    <a:pt x="66565" y="30064"/>
                  </a:lnTo>
                  <a:lnTo>
                    <a:pt x="66296" y="30783"/>
                  </a:lnTo>
                  <a:lnTo>
                    <a:pt x="66056" y="31501"/>
                  </a:lnTo>
                  <a:lnTo>
                    <a:pt x="65876" y="32190"/>
                  </a:lnTo>
                  <a:lnTo>
                    <a:pt x="65757" y="32879"/>
                  </a:lnTo>
                  <a:lnTo>
                    <a:pt x="65727" y="33238"/>
                  </a:lnTo>
                  <a:lnTo>
                    <a:pt x="65697" y="33567"/>
                  </a:lnTo>
                  <a:lnTo>
                    <a:pt x="65697" y="33927"/>
                  </a:lnTo>
                  <a:lnTo>
                    <a:pt x="65727" y="34286"/>
                  </a:lnTo>
                  <a:lnTo>
                    <a:pt x="65757" y="34645"/>
                  </a:lnTo>
                  <a:lnTo>
                    <a:pt x="65846" y="35005"/>
                  </a:lnTo>
                  <a:lnTo>
                    <a:pt x="65936" y="35394"/>
                  </a:lnTo>
                  <a:lnTo>
                    <a:pt x="66056" y="35783"/>
                  </a:lnTo>
                  <a:lnTo>
                    <a:pt x="66326" y="36442"/>
                  </a:lnTo>
                  <a:lnTo>
                    <a:pt x="66475" y="36831"/>
                  </a:lnTo>
                  <a:lnTo>
                    <a:pt x="66625" y="37220"/>
                  </a:lnTo>
                  <a:lnTo>
                    <a:pt x="66715" y="37610"/>
                  </a:lnTo>
                  <a:lnTo>
                    <a:pt x="66775" y="37969"/>
                  </a:lnTo>
                  <a:lnTo>
                    <a:pt x="66805" y="38149"/>
                  </a:lnTo>
                  <a:lnTo>
                    <a:pt x="66775" y="38328"/>
                  </a:lnTo>
                  <a:lnTo>
                    <a:pt x="66745" y="38508"/>
                  </a:lnTo>
                  <a:lnTo>
                    <a:pt x="66685" y="38688"/>
                  </a:lnTo>
                  <a:lnTo>
                    <a:pt x="66505" y="39047"/>
                  </a:lnTo>
                  <a:lnTo>
                    <a:pt x="66296" y="39346"/>
                  </a:lnTo>
                  <a:lnTo>
                    <a:pt x="66056" y="39556"/>
                  </a:lnTo>
                  <a:lnTo>
                    <a:pt x="65817" y="39706"/>
                  </a:lnTo>
                  <a:lnTo>
                    <a:pt x="65517" y="39826"/>
                  </a:lnTo>
                  <a:lnTo>
                    <a:pt x="65218" y="39885"/>
                  </a:lnTo>
                  <a:lnTo>
                    <a:pt x="64858" y="39915"/>
                  </a:lnTo>
                  <a:lnTo>
                    <a:pt x="64439" y="39915"/>
                  </a:lnTo>
                  <a:lnTo>
                    <a:pt x="63930" y="39945"/>
                  </a:lnTo>
                  <a:lnTo>
                    <a:pt x="63391" y="39975"/>
                  </a:lnTo>
                  <a:lnTo>
                    <a:pt x="62852" y="39975"/>
                  </a:lnTo>
                  <a:lnTo>
                    <a:pt x="62613" y="39915"/>
                  </a:lnTo>
                  <a:lnTo>
                    <a:pt x="62373" y="39796"/>
                  </a:lnTo>
                  <a:lnTo>
                    <a:pt x="61984" y="39586"/>
                  </a:lnTo>
                  <a:lnTo>
                    <a:pt x="61535" y="39376"/>
                  </a:lnTo>
                  <a:lnTo>
                    <a:pt x="61325" y="39317"/>
                  </a:lnTo>
                  <a:lnTo>
                    <a:pt x="61085" y="39257"/>
                  </a:lnTo>
                  <a:lnTo>
                    <a:pt x="60876" y="39257"/>
                  </a:lnTo>
                  <a:lnTo>
                    <a:pt x="60636" y="39287"/>
                  </a:lnTo>
                  <a:lnTo>
                    <a:pt x="60367" y="39346"/>
                  </a:lnTo>
                  <a:lnTo>
                    <a:pt x="60127" y="39436"/>
                  </a:lnTo>
                  <a:lnTo>
                    <a:pt x="59888" y="39586"/>
                  </a:lnTo>
                  <a:lnTo>
                    <a:pt x="59648" y="39706"/>
                  </a:lnTo>
                  <a:lnTo>
                    <a:pt x="59439" y="39885"/>
                  </a:lnTo>
                  <a:lnTo>
                    <a:pt x="59229" y="40065"/>
                  </a:lnTo>
                  <a:lnTo>
                    <a:pt x="58870" y="40454"/>
                  </a:lnTo>
                  <a:lnTo>
                    <a:pt x="58510" y="40904"/>
                  </a:lnTo>
                  <a:lnTo>
                    <a:pt x="58181" y="41353"/>
                  </a:lnTo>
                  <a:lnTo>
                    <a:pt x="57552" y="42251"/>
                  </a:lnTo>
                  <a:lnTo>
                    <a:pt x="57432" y="42431"/>
                  </a:lnTo>
                  <a:lnTo>
                    <a:pt x="57313" y="42640"/>
                  </a:lnTo>
                  <a:lnTo>
                    <a:pt x="57073" y="43089"/>
                  </a:lnTo>
                  <a:lnTo>
                    <a:pt x="56804" y="43539"/>
                  </a:lnTo>
                  <a:lnTo>
                    <a:pt x="56654" y="43718"/>
                  </a:lnTo>
                  <a:lnTo>
                    <a:pt x="56504" y="43898"/>
                  </a:lnTo>
                  <a:lnTo>
                    <a:pt x="56354" y="44018"/>
                  </a:lnTo>
                  <a:lnTo>
                    <a:pt x="56205" y="44107"/>
                  </a:lnTo>
                  <a:lnTo>
                    <a:pt x="55905" y="44257"/>
                  </a:lnTo>
                  <a:lnTo>
                    <a:pt x="55576" y="44347"/>
                  </a:lnTo>
                  <a:lnTo>
                    <a:pt x="55246" y="44347"/>
                  </a:lnTo>
                  <a:lnTo>
                    <a:pt x="54917" y="44317"/>
                  </a:lnTo>
                  <a:lnTo>
                    <a:pt x="54588" y="44257"/>
                  </a:lnTo>
                  <a:lnTo>
                    <a:pt x="54258" y="44167"/>
                  </a:lnTo>
                  <a:lnTo>
                    <a:pt x="53929" y="44018"/>
                  </a:lnTo>
                  <a:lnTo>
                    <a:pt x="53420" y="43838"/>
                  </a:lnTo>
                  <a:lnTo>
                    <a:pt x="52911" y="43688"/>
                  </a:lnTo>
                  <a:lnTo>
                    <a:pt x="52402" y="43598"/>
                  </a:lnTo>
                  <a:lnTo>
                    <a:pt x="51893" y="43568"/>
                  </a:lnTo>
                  <a:lnTo>
                    <a:pt x="51653" y="43598"/>
                  </a:lnTo>
                  <a:lnTo>
                    <a:pt x="51414" y="43628"/>
                  </a:lnTo>
                  <a:lnTo>
                    <a:pt x="51144" y="43658"/>
                  </a:lnTo>
                  <a:lnTo>
                    <a:pt x="50905" y="43748"/>
                  </a:lnTo>
                  <a:lnTo>
                    <a:pt x="50665" y="43838"/>
                  </a:lnTo>
                  <a:lnTo>
                    <a:pt x="50426" y="43928"/>
                  </a:lnTo>
                  <a:lnTo>
                    <a:pt x="50186" y="44077"/>
                  </a:lnTo>
                  <a:lnTo>
                    <a:pt x="49947" y="44227"/>
                  </a:lnTo>
                  <a:lnTo>
                    <a:pt x="49497" y="44616"/>
                  </a:lnTo>
                  <a:lnTo>
                    <a:pt x="49048" y="44976"/>
                  </a:lnTo>
                  <a:lnTo>
                    <a:pt x="48629" y="45365"/>
                  </a:lnTo>
                  <a:lnTo>
                    <a:pt x="48240" y="45784"/>
                  </a:lnTo>
                  <a:lnTo>
                    <a:pt x="47880" y="46233"/>
                  </a:lnTo>
                  <a:lnTo>
                    <a:pt x="47551" y="46683"/>
                  </a:lnTo>
                  <a:lnTo>
                    <a:pt x="47252" y="47192"/>
                  </a:lnTo>
                  <a:lnTo>
                    <a:pt x="46982" y="47701"/>
                  </a:lnTo>
                  <a:lnTo>
                    <a:pt x="46653" y="48479"/>
                  </a:lnTo>
                  <a:lnTo>
                    <a:pt x="46473" y="48809"/>
                  </a:lnTo>
                  <a:lnTo>
                    <a:pt x="46263" y="49138"/>
                  </a:lnTo>
                  <a:lnTo>
                    <a:pt x="46024" y="49407"/>
                  </a:lnTo>
                  <a:lnTo>
                    <a:pt x="45754" y="49677"/>
                  </a:lnTo>
                  <a:lnTo>
                    <a:pt x="45395" y="49887"/>
                  </a:lnTo>
                  <a:lnTo>
                    <a:pt x="44976" y="50066"/>
                  </a:lnTo>
                  <a:lnTo>
                    <a:pt x="44497" y="50186"/>
                  </a:lnTo>
                  <a:lnTo>
                    <a:pt x="44048" y="50276"/>
                  </a:lnTo>
                  <a:lnTo>
                    <a:pt x="43628" y="50306"/>
                  </a:lnTo>
                  <a:lnTo>
                    <a:pt x="43209" y="50306"/>
                  </a:lnTo>
                  <a:lnTo>
                    <a:pt x="42790" y="50246"/>
                  </a:lnTo>
                  <a:lnTo>
                    <a:pt x="42341" y="50186"/>
                  </a:lnTo>
                  <a:lnTo>
                    <a:pt x="41443" y="49976"/>
                  </a:lnTo>
                  <a:lnTo>
                    <a:pt x="40784" y="49827"/>
                  </a:lnTo>
                  <a:lnTo>
                    <a:pt x="40125" y="49767"/>
                  </a:lnTo>
                  <a:lnTo>
                    <a:pt x="39496" y="49737"/>
                  </a:lnTo>
                  <a:lnTo>
                    <a:pt x="38808" y="49797"/>
                  </a:lnTo>
                  <a:lnTo>
                    <a:pt x="38598" y="49827"/>
                  </a:lnTo>
                  <a:lnTo>
                    <a:pt x="38358" y="49916"/>
                  </a:lnTo>
                  <a:lnTo>
                    <a:pt x="38149" y="50006"/>
                  </a:lnTo>
                  <a:lnTo>
                    <a:pt x="37939" y="50126"/>
                  </a:lnTo>
                  <a:lnTo>
                    <a:pt x="37760" y="50246"/>
                  </a:lnTo>
                  <a:lnTo>
                    <a:pt x="37550" y="50396"/>
                  </a:lnTo>
                  <a:lnTo>
                    <a:pt x="37221" y="50755"/>
                  </a:lnTo>
                  <a:lnTo>
                    <a:pt x="36891" y="51144"/>
                  </a:lnTo>
                  <a:lnTo>
                    <a:pt x="36592" y="51533"/>
                  </a:lnTo>
                  <a:lnTo>
                    <a:pt x="36083" y="52282"/>
                  </a:lnTo>
                  <a:lnTo>
                    <a:pt x="35843" y="52611"/>
                  </a:lnTo>
                  <a:lnTo>
                    <a:pt x="35634" y="52881"/>
                  </a:lnTo>
                  <a:lnTo>
                    <a:pt x="35394" y="53120"/>
                  </a:lnTo>
                  <a:lnTo>
                    <a:pt x="35125" y="53330"/>
                  </a:lnTo>
                  <a:lnTo>
                    <a:pt x="34885" y="53480"/>
                  </a:lnTo>
                  <a:lnTo>
                    <a:pt x="34645" y="53599"/>
                  </a:lnTo>
                  <a:lnTo>
                    <a:pt x="34376" y="53719"/>
                  </a:lnTo>
                  <a:lnTo>
                    <a:pt x="34106" y="53749"/>
                  </a:lnTo>
                  <a:lnTo>
                    <a:pt x="33837" y="53779"/>
                  </a:lnTo>
                  <a:lnTo>
                    <a:pt x="33567" y="53749"/>
                  </a:lnTo>
                  <a:lnTo>
                    <a:pt x="33298" y="53689"/>
                  </a:lnTo>
                  <a:lnTo>
                    <a:pt x="33028" y="53570"/>
                  </a:lnTo>
                  <a:lnTo>
                    <a:pt x="32759" y="53420"/>
                  </a:lnTo>
                  <a:lnTo>
                    <a:pt x="32489" y="53210"/>
                  </a:lnTo>
                  <a:lnTo>
                    <a:pt x="32250" y="52971"/>
                  </a:lnTo>
                  <a:lnTo>
                    <a:pt x="31980" y="52671"/>
                  </a:lnTo>
                  <a:lnTo>
                    <a:pt x="31651" y="52312"/>
                  </a:lnTo>
                  <a:lnTo>
                    <a:pt x="31292" y="51953"/>
                  </a:lnTo>
                  <a:lnTo>
                    <a:pt x="30932" y="51623"/>
                  </a:lnTo>
                  <a:lnTo>
                    <a:pt x="30543" y="51324"/>
                  </a:lnTo>
                  <a:lnTo>
                    <a:pt x="30124" y="51054"/>
                  </a:lnTo>
                  <a:lnTo>
                    <a:pt x="29705" y="50785"/>
                  </a:lnTo>
                  <a:lnTo>
                    <a:pt x="29256" y="50545"/>
                  </a:lnTo>
                  <a:lnTo>
                    <a:pt x="28806" y="50306"/>
                  </a:lnTo>
                  <a:lnTo>
                    <a:pt x="28357" y="50126"/>
                  </a:lnTo>
                  <a:lnTo>
                    <a:pt x="27908" y="49976"/>
                  </a:lnTo>
                  <a:lnTo>
                    <a:pt x="27459" y="49887"/>
                  </a:lnTo>
                  <a:lnTo>
                    <a:pt x="26980" y="49827"/>
                  </a:lnTo>
                  <a:lnTo>
                    <a:pt x="26501" y="49797"/>
                  </a:lnTo>
                  <a:lnTo>
                    <a:pt x="26022" y="49767"/>
                  </a:lnTo>
                  <a:lnTo>
                    <a:pt x="25064" y="49767"/>
                  </a:lnTo>
                  <a:lnTo>
                    <a:pt x="24704" y="49797"/>
                  </a:lnTo>
                  <a:lnTo>
                    <a:pt x="24315" y="49857"/>
                  </a:lnTo>
                  <a:lnTo>
                    <a:pt x="23536" y="50006"/>
                  </a:lnTo>
                  <a:lnTo>
                    <a:pt x="22668" y="50246"/>
                  </a:lnTo>
                  <a:lnTo>
                    <a:pt x="21800" y="50455"/>
                  </a:lnTo>
                  <a:lnTo>
                    <a:pt x="21380" y="50515"/>
                  </a:lnTo>
                  <a:lnTo>
                    <a:pt x="20961" y="50575"/>
                  </a:lnTo>
                  <a:lnTo>
                    <a:pt x="20572" y="50605"/>
                  </a:lnTo>
                  <a:lnTo>
                    <a:pt x="20183" y="50605"/>
                  </a:lnTo>
                  <a:lnTo>
                    <a:pt x="19793" y="50545"/>
                  </a:lnTo>
                  <a:lnTo>
                    <a:pt x="19464" y="50425"/>
                  </a:lnTo>
                  <a:lnTo>
                    <a:pt x="19314" y="50366"/>
                  </a:lnTo>
                  <a:lnTo>
                    <a:pt x="19165" y="50276"/>
                  </a:lnTo>
                  <a:lnTo>
                    <a:pt x="19015" y="50156"/>
                  </a:lnTo>
                  <a:lnTo>
                    <a:pt x="18865" y="50036"/>
                  </a:lnTo>
                  <a:lnTo>
                    <a:pt x="18446" y="49557"/>
                  </a:lnTo>
                  <a:lnTo>
                    <a:pt x="18057" y="49018"/>
                  </a:lnTo>
                  <a:lnTo>
                    <a:pt x="17338" y="47970"/>
                  </a:lnTo>
                  <a:lnTo>
                    <a:pt x="16949" y="47461"/>
                  </a:lnTo>
                  <a:lnTo>
                    <a:pt x="16530" y="46952"/>
                  </a:lnTo>
                  <a:lnTo>
                    <a:pt x="16290" y="46742"/>
                  </a:lnTo>
                  <a:lnTo>
                    <a:pt x="16051" y="46533"/>
                  </a:lnTo>
                  <a:lnTo>
                    <a:pt x="15781" y="46323"/>
                  </a:lnTo>
                  <a:lnTo>
                    <a:pt x="15512" y="46174"/>
                  </a:lnTo>
                  <a:lnTo>
                    <a:pt x="15272" y="46024"/>
                  </a:lnTo>
                  <a:lnTo>
                    <a:pt x="15003" y="45904"/>
                  </a:lnTo>
                  <a:lnTo>
                    <a:pt x="14733" y="45814"/>
                  </a:lnTo>
                  <a:lnTo>
                    <a:pt x="14464" y="45754"/>
                  </a:lnTo>
                  <a:lnTo>
                    <a:pt x="14194" y="45724"/>
                  </a:lnTo>
                  <a:lnTo>
                    <a:pt x="13655" y="45724"/>
                  </a:lnTo>
                  <a:lnTo>
                    <a:pt x="13386" y="45754"/>
                  </a:lnTo>
                  <a:lnTo>
                    <a:pt x="12877" y="45844"/>
                  </a:lnTo>
                  <a:lnTo>
                    <a:pt x="12338" y="45994"/>
                  </a:lnTo>
                  <a:lnTo>
                    <a:pt x="11829" y="46233"/>
                  </a:lnTo>
                  <a:lnTo>
                    <a:pt x="11290" y="46473"/>
                  </a:lnTo>
                  <a:lnTo>
                    <a:pt x="10930" y="46653"/>
                  </a:lnTo>
                  <a:lnTo>
                    <a:pt x="10511" y="46832"/>
                  </a:lnTo>
                  <a:lnTo>
                    <a:pt x="10092" y="46952"/>
                  </a:lnTo>
                  <a:lnTo>
                    <a:pt x="9643" y="47042"/>
                  </a:lnTo>
                  <a:lnTo>
                    <a:pt x="9403" y="47072"/>
                  </a:lnTo>
                  <a:lnTo>
                    <a:pt x="9194" y="47072"/>
                  </a:lnTo>
                  <a:lnTo>
                    <a:pt x="8954" y="47042"/>
                  </a:lnTo>
                  <a:lnTo>
                    <a:pt x="8744" y="47012"/>
                  </a:lnTo>
                  <a:lnTo>
                    <a:pt x="8535" y="46952"/>
                  </a:lnTo>
                  <a:lnTo>
                    <a:pt x="8355" y="46832"/>
                  </a:lnTo>
                  <a:lnTo>
                    <a:pt x="8145" y="46713"/>
                  </a:lnTo>
                  <a:lnTo>
                    <a:pt x="7966" y="46563"/>
                  </a:lnTo>
                  <a:lnTo>
                    <a:pt x="7876" y="46443"/>
                  </a:lnTo>
                  <a:lnTo>
                    <a:pt x="7786" y="46293"/>
                  </a:lnTo>
                  <a:lnTo>
                    <a:pt x="7636" y="45994"/>
                  </a:lnTo>
                  <a:lnTo>
                    <a:pt x="7427" y="45365"/>
                  </a:lnTo>
                  <a:lnTo>
                    <a:pt x="7157" y="44856"/>
                  </a:lnTo>
                  <a:lnTo>
                    <a:pt x="6888" y="44377"/>
                  </a:lnTo>
                  <a:lnTo>
                    <a:pt x="6558" y="43928"/>
                  </a:lnTo>
                  <a:lnTo>
                    <a:pt x="6199" y="43509"/>
                  </a:lnTo>
                  <a:lnTo>
                    <a:pt x="5481" y="42670"/>
                  </a:lnTo>
                  <a:lnTo>
                    <a:pt x="4732" y="41802"/>
                  </a:lnTo>
                  <a:lnTo>
                    <a:pt x="4313" y="41293"/>
                  </a:lnTo>
                  <a:lnTo>
                    <a:pt x="3953" y="40754"/>
                  </a:lnTo>
                  <a:lnTo>
                    <a:pt x="3654" y="40215"/>
                  </a:lnTo>
                  <a:lnTo>
                    <a:pt x="3384" y="39646"/>
                  </a:lnTo>
                  <a:lnTo>
                    <a:pt x="3145" y="39077"/>
                  </a:lnTo>
                  <a:lnTo>
                    <a:pt x="2965" y="38448"/>
                  </a:lnTo>
                  <a:lnTo>
                    <a:pt x="2816" y="37819"/>
                  </a:lnTo>
                  <a:lnTo>
                    <a:pt x="2726" y="37161"/>
                  </a:lnTo>
                  <a:lnTo>
                    <a:pt x="2546" y="35693"/>
                  </a:lnTo>
                  <a:lnTo>
                    <a:pt x="2426" y="34226"/>
                  </a:lnTo>
                  <a:lnTo>
                    <a:pt x="2307" y="32759"/>
                  </a:lnTo>
                  <a:lnTo>
                    <a:pt x="2217" y="31292"/>
                  </a:lnTo>
                  <a:lnTo>
                    <a:pt x="2187" y="29795"/>
                  </a:lnTo>
                  <a:lnTo>
                    <a:pt x="2187" y="28327"/>
                  </a:lnTo>
                  <a:lnTo>
                    <a:pt x="2277" y="26860"/>
                  </a:lnTo>
                  <a:lnTo>
                    <a:pt x="2336" y="26111"/>
                  </a:lnTo>
                  <a:lnTo>
                    <a:pt x="2426" y="25393"/>
                  </a:lnTo>
                  <a:lnTo>
                    <a:pt x="2516" y="24614"/>
                  </a:lnTo>
                  <a:lnTo>
                    <a:pt x="2636" y="23866"/>
                  </a:lnTo>
                  <a:lnTo>
                    <a:pt x="2786" y="23087"/>
                  </a:lnTo>
                  <a:lnTo>
                    <a:pt x="2965" y="22339"/>
                  </a:lnTo>
                  <a:lnTo>
                    <a:pt x="3145" y="21590"/>
                  </a:lnTo>
                  <a:lnTo>
                    <a:pt x="3384" y="20841"/>
                  </a:lnTo>
                  <a:lnTo>
                    <a:pt x="3624" y="20123"/>
                  </a:lnTo>
                  <a:lnTo>
                    <a:pt x="3894" y="19404"/>
                  </a:lnTo>
                  <a:lnTo>
                    <a:pt x="4193" y="18686"/>
                  </a:lnTo>
                  <a:lnTo>
                    <a:pt x="4492" y="17967"/>
                  </a:lnTo>
                  <a:lnTo>
                    <a:pt x="4852" y="17278"/>
                  </a:lnTo>
                  <a:lnTo>
                    <a:pt x="5241" y="16619"/>
                  </a:lnTo>
                  <a:lnTo>
                    <a:pt x="5630" y="15961"/>
                  </a:lnTo>
                  <a:lnTo>
                    <a:pt x="6079" y="15332"/>
                  </a:lnTo>
                  <a:lnTo>
                    <a:pt x="6558" y="14733"/>
                  </a:lnTo>
                  <a:lnTo>
                    <a:pt x="7068" y="14134"/>
                  </a:lnTo>
                  <a:lnTo>
                    <a:pt x="8026" y="13086"/>
                  </a:lnTo>
                  <a:lnTo>
                    <a:pt x="9044" y="12098"/>
                  </a:lnTo>
                  <a:lnTo>
                    <a:pt x="10122" y="11170"/>
                  </a:lnTo>
                  <a:lnTo>
                    <a:pt x="11230" y="10242"/>
                  </a:lnTo>
                  <a:lnTo>
                    <a:pt x="12368" y="9403"/>
                  </a:lnTo>
                  <a:lnTo>
                    <a:pt x="13565" y="8595"/>
                  </a:lnTo>
                  <a:lnTo>
                    <a:pt x="14763" y="7846"/>
                  </a:lnTo>
                  <a:lnTo>
                    <a:pt x="16021" y="7157"/>
                  </a:lnTo>
                  <a:lnTo>
                    <a:pt x="16739" y="6798"/>
                  </a:lnTo>
                  <a:lnTo>
                    <a:pt x="17518" y="6439"/>
                  </a:lnTo>
                  <a:lnTo>
                    <a:pt x="18296" y="6079"/>
                  </a:lnTo>
                  <a:lnTo>
                    <a:pt x="19105" y="5750"/>
                  </a:lnTo>
                  <a:lnTo>
                    <a:pt x="19105" y="5780"/>
                  </a:lnTo>
                  <a:lnTo>
                    <a:pt x="19135" y="5810"/>
                  </a:lnTo>
                  <a:lnTo>
                    <a:pt x="19644" y="5810"/>
                  </a:lnTo>
                  <a:lnTo>
                    <a:pt x="20093" y="5750"/>
                  </a:lnTo>
                  <a:lnTo>
                    <a:pt x="21291" y="5570"/>
                  </a:lnTo>
                  <a:lnTo>
                    <a:pt x="22728" y="5301"/>
                  </a:lnTo>
                  <a:lnTo>
                    <a:pt x="24165" y="4971"/>
                  </a:lnTo>
                  <a:lnTo>
                    <a:pt x="24824" y="4822"/>
                  </a:lnTo>
                  <a:lnTo>
                    <a:pt x="25423" y="4642"/>
                  </a:lnTo>
                  <a:lnTo>
                    <a:pt x="25932" y="4462"/>
                  </a:lnTo>
                  <a:lnTo>
                    <a:pt x="26291" y="4313"/>
                  </a:lnTo>
                  <a:lnTo>
                    <a:pt x="26441" y="4223"/>
                  </a:lnTo>
                  <a:lnTo>
                    <a:pt x="26531" y="4163"/>
                  </a:lnTo>
                  <a:lnTo>
                    <a:pt x="26591" y="4073"/>
                  </a:lnTo>
                  <a:lnTo>
                    <a:pt x="26621" y="4013"/>
                  </a:lnTo>
                  <a:lnTo>
                    <a:pt x="27369" y="3744"/>
                  </a:lnTo>
                  <a:lnTo>
                    <a:pt x="28148" y="3504"/>
                  </a:lnTo>
                  <a:lnTo>
                    <a:pt x="28926" y="3295"/>
                  </a:lnTo>
                  <a:lnTo>
                    <a:pt x="29705" y="3085"/>
                  </a:lnTo>
                  <a:lnTo>
                    <a:pt x="30483" y="2905"/>
                  </a:lnTo>
                  <a:lnTo>
                    <a:pt x="31292" y="2726"/>
                  </a:lnTo>
                  <a:lnTo>
                    <a:pt x="32100" y="2576"/>
                  </a:lnTo>
                  <a:lnTo>
                    <a:pt x="32879" y="2456"/>
                  </a:lnTo>
                  <a:lnTo>
                    <a:pt x="33717" y="2366"/>
                  </a:lnTo>
                  <a:lnTo>
                    <a:pt x="34526" y="2277"/>
                  </a:lnTo>
                  <a:lnTo>
                    <a:pt x="35334" y="2217"/>
                  </a:lnTo>
                  <a:lnTo>
                    <a:pt x="36143" y="2157"/>
                  </a:lnTo>
                  <a:lnTo>
                    <a:pt x="36981" y="2127"/>
                  </a:lnTo>
                  <a:close/>
                  <a:moveTo>
                    <a:pt x="37221" y="1"/>
                  </a:moveTo>
                  <a:lnTo>
                    <a:pt x="36292" y="31"/>
                  </a:lnTo>
                  <a:lnTo>
                    <a:pt x="35364" y="61"/>
                  </a:lnTo>
                  <a:lnTo>
                    <a:pt x="34436" y="121"/>
                  </a:lnTo>
                  <a:lnTo>
                    <a:pt x="33508" y="210"/>
                  </a:lnTo>
                  <a:lnTo>
                    <a:pt x="32579" y="330"/>
                  </a:lnTo>
                  <a:lnTo>
                    <a:pt x="31681" y="450"/>
                  </a:lnTo>
                  <a:lnTo>
                    <a:pt x="30783" y="630"/>
                  </a:lnTo>
                  <a:lnTo>
                    <a:pt x="29884" y="809"/>
                  </a:lnTo>
                  <a:lnTo>
                    <a:pt x="28986" y="1019"/>
                  </a:lnTo>
                  <a:lnTo>
                    <a:pt x="28088" y="1258"/>
                  </a:lnTo>
                  <a:lnTo>
                    <a:pt x="27219" y="1498"/>
                  </a:lnTo>
                  <a:lnTo>
                    <a:pt x="26351" y="1797"/>
                  </a:lnTo>
                  <a:lnTo>
                    <a:pt x="25513" y="2097"/>
                  </a:lnTo>
                  <a:lnTo>
                    <a:pt x="24674" y="2456"/>
                  </a:lnTo>
                  <a:lnTo>
                    <a:pt x="23866" y="2816"/>
                  </a:lnTo>
                  <a:lnTo>
                    <a:pt x="23417" y="2786"/>
                  </a:lnTo>
                  <a:lnTo>
                    <a:pt x="22997" y="2786"/>
                  </a:lnTo>
                  <a:lnTo>
                    <a:pt x="22099" y="2816"/>
                  </a:lnTo>
                  <a:lnTo>
                    <a:pt x="21231" y="2905"/>
                  </a:lnTo>
                  <a:lnTo>
                    <a:pt x="20362" y="3055"/>
                  </a:lnTo>
                  <a:lnTo>
                    <a:pt x="19494" y="3265"/>
                  </a:lnTo>
                  <a:lnTo>
                    <a:pt x="18626" y="3534"/>
                  </a:lnTo>
                  <a:lnTo>
                    <a:pt x="17787" y="3834"/>
                  </a:lnTo>
                  <a:lnTo>
                    <a:pt x="16919" y="4193"/>
                  </a:lnTo>
                  <a:lnTo>
                    <a:pt x="16080" y="4552"/>
                  </a:lnTo>
                  <a:lnTo>
                    <a:pt x="15272" y="4971"/>
                  </a:lnTo>
                  <a:lnTo>
                    <a:pt x="14464" y="5421"/>
                  </a:lnTo>
                  <a:lnTo>
                    <a:pt x="13685" y="5870"/>
                  </a:lnTo>
                  <a:lnTo>
                    <a:pt x="12936" y="6349"/>
                  </a:lnTo>
                  <a:lnTo>
                    <a:pt x="12218" y="6828"/>
                  </a:lnTo>
                  <a:lnTo>
                    <a:pt x="10840" y="7816"/>
                  </a:lnTo>
                  <a:lnTo>
                    <a:pt x="9942" y="8505"/>
                  </a:lnTo>
                  <a:lnTo>
                    <a:pt x="9074" y="9193"/>
                  </a:lnTo>
                  <a:lnTo>
                    <a:pt x="8235" y="9912"/>
                  </a:lnTo>
                  <a:lnTo>
                    <a:pt x="7427" y="10661"/>
                  </a:lnTo>
                  <a:lnTo>
                    <a:pt x="6648" y="11409"/>
                  </a:lnTo>
                  <a:lnTo>
                    <a:pt x="5900" y="12218"/>
                  </a:lnTo>
                  <a:lnTo>
                    <a:pt x="5211" y="13026"/>
                  </a:lnTo>
                  <a:lnTo>
                    <a:pt x="4552" y="13865"/>
                  </a:lnTo>
                  <a:lnTo>
                    <a:pt x="3923" y="14733"/>
                  </a:lnTo>
                  <a:lnTo>
                    <a:pt x="3325" y="15631"/>
                  </a:lnTo>
                  <a:lnTo>
                    <a:pt x="2816" y="16560"/>
                  </a:lnTo>
                  <a:lnTo>
                    <a:pt x="2307" y="17518"/>
                  </a:lnTo>
                  <a:lnTo>
                    <a:pt x="1857" y="18536"/>
                  </a:lnTo>
                  <a:lnTo>
                    <a:pt x="1468" y="19554"/>
                  </a:lnTo>
                  <a:lnTo>
                    <a:pt x="1109" y="20632"/>
                  </a:lnTo>
                  <a:lnTo>
                    <a:pt x="839" y="21740"/>
                  </a:lnTo>
                  <a:lnTo>
                    <a:pt x="570" y="22997"/>
                  </a:lnTo>
                  <a:lnTo>
                    <a:pt x="360" y="24255"/>
                  </a:lnTo>
                  <a:lnTo>
                    <a:pt x="181" y="25513"/>
                  </a:lnTo>
                  <a:lnTo>
                    <a:pt x="91" y="26800"/>
                  </a:lnTo>
                  <a:lnTo>
                    <a:pt x="31" y="28058"/>
                  </a:lnTo>
                  <a:lnTo>
                    <a:pt x="1" y="29345"/>
                  </a:lnTo>
                  <a:lnTo>
                    <a:pt x="31" y="30633"/>
                  </a:lnTo>
                  <a:lnTo>
                    <a:pt x="91" y="31891"/>
                  </a:lnTo>
                  <a:lnTo>
                    <a:pt x="181" y="34136"/>
                  </a:lnTo>
                  <a:lnTo>
                    <a:pt x="240" y="35274"/>
                  </a:lnTo>
                  <a:lnTo>
                    <a:pt x="360" y="36442"/>
                  </a:lnTo>
                  <a:lnTo>
                    <a:pt x="480" y="37580"/>
                  </a:lnTo>
                  <a:lnTo>
                    <a:pt x="600" y="38149"/>
                  </a:lnTo>
                  <a:lnTo>
                    <a:pt x="720" y="38688"/>
                  </a:lnTo>
                  <a:lnTo>
                    <a:pt x="839" y="39227"/>
                  </a:lnTo>
                  <a:lnTo>
                    <a:pt x="1019" y="39766"/>
                  </a:lnTo>
                  <a:lnTo>
                    <a:pt x="1199" y="40305"/>
                  </a:lnTo>
                  <a:lnTo>
                    <a:pt x="1438" y="40814"/>
                  </a:lnTo>
                  <a:lnTo>
                    <a:pt x="1648" y="41233"/>
                  </a:lnTo>
                  <a:lnTo>
                    <a:pt x="1887" y="41622"/>
                  </a:lnTo>
                  <a:lnTo>
                    <a:pt x="2157" y="42011"/>
                  </a:lnTo>
                  <a:lnTo>
                    <a:pt x="2426" y="42401"/>
                  </a:lnTo>
                  <a:lnTo>
                    <a:pt x="2995" y="43119"/>
                  </a:lnTo>
                  <a:lnTo>
                    <a:pt x="3624" y="43838"/>
                  </a:lnTo>
                  <a:lnTo>
                    <a:pt x="4193" y="44557"/>
                  </a:lnTo>
                  <a:lnTo>
                    <a:pt x="4762" y="45305"/>
                  </a:lnTo>
                  <a:lnTo>
                    <a:pt x="5031" y="45694"/>
                  </a:lnTo>
                  <a:lnTo>
                    <a:pt x="5271" y="46084"/>
                  </a:lnTo>
                  <a:lnTo>
                    <a:pt x="5481" y="46503"/>
                  </a:lnTo>
                  <a:lnTo>
                    <a:pt x="5660" y="46922"/>
                  </a:lnTo>
                  <a:lnTo>
                    <a:pt x="5840" y="47311"/>
                  </a:lnTo>
                  <a:lnTo>
                    <a:pt x="6049" y="47641"/>
                  </a:lnTo>
                  <a:lnTo>
                    <a:pt x="6289" y="47940"/>
                  </a:lnTo>
                  <a:lnTo>
                    <a:pt x="6588" y="48240"/>
                  </a:lnTo>
                  <a:lnTo>
                    <a:pt x="6888" y="48479"/>
                  </a:lnTo>
                  <a:lnTo>
                    <a:pt x="7217" y="48689"/>
                  </a:lnTo>
                  <a:lnTo>
                    <a:pt x="7577" y="48868"/>
                  </a:lnTo>
                  <a:lnTo>
                    <a:pt x="7966" y="49018"/>
                  </a:lnTo>
                  <a:lnTo>
                    <a:pt x="8355" y="49138"/>
                  </a:lnTo>
                  <a:lnTo>
                    <a:pt x="8744" y="49228"/>
                  </a:lnTo>
                  <a:lnTo>
                    <a:pt x="9164" y="49258"/>
                  </a:lnTo>
                  <a:lnTo>
                    <a:pt x="9553" y="49288"/>
                  </a:lnTo>
                  <a:lnTo>
                    <a:pt x="9972" y="49258"/>
                  </a:lnTo>
                  <a:lnTo>
                    <a:pt x="10361" y="49228"/>
                  </a:lnTo>
                  <a:lnTo>
                    <a:pt x="10751" y="49138"/>
                  </a:lnTo>
                  <a:lnTo>
                    <a:pt x="11140" y="49018"/>
                  </a:lnTo>
                  <a:lnTo>
                    <a:pt x="11439" y="48868"/>
                  </a:lnTo>
                  <a:lnTo>
                    <a:pt x="11799" y="48659"/>
                  </a:lnTo>
                  <a:lnTo>
                    <a:pt x="12218" y="48419"/>
                  </a:lnTo>
                  <a:lnTo>
                    <a:pt x="12637" y="48210"/>
                  </a:lnTo>
                  <a:lnTo>
                    <a:pt x="13086" y="48000"/>
                  </a:lnTo>
                  <a:lnTo>
                    <a:pt x="13296" y="47940"/>
                  </a:lnTo>
                  <a:lnTo>
                    <a:pt x="13505" y="47880"/>
                  </a:lnTo>
                  <a:lnTo>
                    <a:pt x="13685" y="47850"/>
                  </a:lnTo>
                  <a:lnTo>
                    <a:pt x="13895" y="47850"/>
                  </a:lnTo>
                  <a:lnTo>
                    <a:pt x="14044" y="47880"/>
                  </a:lnTo>
                  <a:lnTo>
                    <a:pt x="14224" y="47970"/>
                  </a:lnTo>
                  <a:lnTo>
                    <a:pt x="14493" y="48150"/>
                  </a:lnTo>
                  <a:lnTo>
                    <a:pt x="14733" y="48329"/>
                  </a:lnTo>
                  <a:lnTo>
                    <a:pt x="14973" y="48569"/>
                  </a:lnTo>
                  <a:lnTo>
                    <a:pt x="15182" y="48809"/>
                  </a:lnTo>
                  <a:lnTo>
                    <a:pt x="15571" y="49318"/>
                  </a:lnTo>
                  <a:lnTo>
                    <a:pt x="15931" y="49827"/>
                  </a:lnTo>
                  <a:lnTo>
                    <a:pt x="16590" y="50755"/>
                  </a:lnTo>
                  <a:lnTo>
                    <a:pt x="16979" y="51234"/>
                  </a:lnTo>
                  <a:lnTo>
                    <a:pt x="17398" y="51683"/>
                  </a:lnTo>
                  <a:lnTo>
                    <a:pt x="17847" y="52102"/>
                  </a:lnTo>
                  <a:lnTo>
                    <a:pt x="18087" y="52252"/>
                  </a:lnTo>
                  <a:lnTo>
                    <a:pt x="18326" y="52402"/>
                  </a:lnTo>
                  <a:lnTo>
                    <a:pt x="18596" y="52551"/>
                  </a:lnTo>
                  <a:lnTo>
                    <a:pt x="18865" y="52641"/>
                  </a:lnTo>
                  <a:lnTo>
                    <a:pt x="19135" y="52731"/>
                  </a:lnTo>
                  <a:lnTo>
                    <a:pt x="19434" y="52761"/>
                  </a:lnTo>
                  <a:lnTo>
                    <a:pt x="19823" y="52791"/>
                  </a:lnTo>
                  <a:lnTo>
                    <a:pt x="20213" y="52791"/>
                  </a:lnTo>
                  <a:lnTo>
                    <a:pt x="20602" y="52761"/>
                  </a:lnTo>
                  <a:lnTo>
                    <a:pt x="20991" y="52731"/>
                  </a:lnTo>
                  <a:lnTo>
                    <a:pt x="21770" y="52611"/>
                  </a:lnTo>
                  <a:lnTo>
                    <a:pt x="22518" y="52462"/>
                  </a:lnTo>
                  <a:lnTo>
                    <a:pt x="23267" y="52282"/>
                  </a:lnTo>
                  <a:lnTo>
                    <a:pt x="24045" y="52132"/>
                  </a:lnTo>
                  <a:lnTo>
                    <a:pt x="24824" y="52012"/>
                  </a:lnTo>
                  <a:lnTo>
                    <a:pt x="25213" y="51983"/>
                  </a:lnTo>
                  <a:lnTo>
                    <a:pt x="26052" y="51983"/>
                  </a:lnTo>
                  <a:lnTo>
                    <a:pt x="26471" y="52012"/>
                  </a:lnTo>
                  <a:lnTo>
                    <a:pt x="26860" y="52072"/>
                  </a:lnTo>
                  <a:lnTo>
                    <a:pt x="27219" y="52162"/>
                  </a:lnTo>
                  <a:lnTo>
                    <a:pt x="27579" y="52252"/>
                  </a:lnTo>
                  <a:lnTo>
                    <a:pt x="27908" y="52402"/>
                  </a:lnTo>
                  <a:lnTo>
                    <a:pt x="28267" y="52581"/>
                  </a:lnTo>
                  <a:lnTo>
                    <a:pt x="28687" y="52791"/>
                  </a:lnTo>
                  <a:lnTo>
                    <a:pt x="28926" y="52941"/>
                  </a:lnTo>
                  <a:lnTo>
                    <a:pt x="29136" y="53120"/>
                  </a:lnTo>
                  <a:lnTo>
                    <a:pt x="29585" y="53480"/>
                  </a:lnTo>
                  <a:lnTo>
                    <a:pt x="29974" y="53869"/>
                  </a:lnTo>
                  <a:lnTo>
                    <a:pt x="30364" y="54288"/>
                  </a:lnTo>
                  <a:lnTo>
                    <a:pt x="30753" y="54677"/>
                  </a:lnTo>
                  <a:lnTo>
                    <a:pt x="31142" y="55067"/>
                  </a:lnTo>
                  <a:lnTo>
                    <a:pt x="31561" y="55426"/>
                  </a:lnTo>
                  <a:lnTo>
                    <a:pt x="31801" y="55576"/>
                  </a:lnTo>
                  <a:lnTo>
                    <a:pt x="32070" y="55696"/>
                  </a:lnTo>
                  <a:lnTo>
                    <a:pt x="32310" y="55815"/>
                  </a:lnTo>
                  <a:lnTo>
                    <a:pt x="32549" y="55905"/>
                  </a:lnTo>
                  <a:lnTo>
                    <a:pt x="32819" y="55995"/>
                  </a:lnTo>
                  <a:lnTo>
                    <a:pt x="33058" y="56025"/>
                  </a:lnTo>
                  <a:lnTo>
                    <a:pt x="33328" y="56085"/>
                  </a:lnTo>
                  <a:lnTo>
                    <a:pt x="33597" y="56085"/>
                  </a:lnTo>
                  <a:lnTo>
                    <a:pt x="34166" y="56055"/>
                  </a:lnTo>
                  <a:lnTo>
                    <a:pt x="34705" y="55995"/>
                  </a:lnTo>
                  <a:lnTo>
                    <a:pt x="35214" y="55845"/>
                  </a:lnTo>
                  <a:lnTo>
                    <a:pt x="35723" y="55636"/>
                  </a:lnTo>
                  <a:lnTo>
                    <a:pt x="36202" y="55396"/>
                  </a:lnTo>
                  <a:lnTo>
                    <a:pt x="36412" y="55246"/>
                  </a:lnTo>
                  <a:lnTo>
                    <a:pt x="36622" y="55067"/>
                  </a:lnTo>
                  <a:lnTo>
                    <a:pt x="36801" y="54887"/>
                  </a:lnTo>
                  <a:lnTo>
                    <a:pt x="36981" y="54677"/>
                  </a:lnTo>
                  <a:lnTo>
                    <a:pt x="37310" y="54258"/>
                  </a:lnTo>
                  <a:lnTo>
                    <a:pt x="37610" y="53809"/>
                  </a:lnTo>
                  <a:lnTo>
                    <a:pt x="37909" y="53360"/>
                  </a:lnTo>
                  <a:lnTo>
                    <a:pt x="38209" y="52941"/>
                  </a:lnTo>
                  <a:lnTo>
                    <a:pt x="38538" y="52551"/>
                  </a:lnTo>
                  <a:lnTo>
                    <a:pt x="38718" y="52342"/>
                  </a:lnTo>
                  <a:lnTo>
                    <a:pt x="38927" y="52192"/>
                  </a:lnTo>
                  <a:lnTo>
                    <a:pt x="39107" y="52072"/>
                  </a:lnTo>
                  <a:lnTo>
                    <a:pt x="39287" y="51983"/>
                  </a:lnTo>
                  <a:lnTo>
                    <a:pt x="39466" y="51923"/>
                  </a:lnTo>
                  <a:lnTo>
                    <a:pt x="39646" y="51893"/>
                  </a:lnTo>
                  <a:lnTo>
                    <a:pt x="39856" y="51893"/>
                  </a:lnTo>
                  <a:lnTo>
                    <a:pt x="40035" y="51923"/>
                  </a:lnTo>
                  <a:lnTo>
                    <a:pt x="40424" y="51983"/>
                  </a:lnTo>
                  <a:lnTo>
                    <a:pt x="40844" y="52102"/>
                  </a:lnTo>
                  <a:lnTo>
                    <a:pt x="41233" y="52222"/>
                  </a:lnTo>
                  <a:lnTo>
                    <a:pt x="41622" y="52372"/>
                  </a:lnTo>
                  <a:lnTo>
                    <a:pt x="41982" y="52462"/>
                  </a:lnTo>
                  <a:lnTo>
                    <a:pt x="42580" y="52581"/>
                  </a:lnTo>
                  <a:lnTo>
                    <a:pt x="42880" y="52611"/>
                  </a:lnTo>
                  <a:lnTo>
                    <a:pt x="43179" y="52611"/>
                  </a:lnTo>
                  <a:lnTo>
                    <a:pt x="43748" y="52581"/>
                  </a:lnTo>
                  <a:lnTo>
                    <a:pt x="44377" y="52492"/>
                  </a:lnTo>
                  <a:lnTo>
                    <a:pt x="44886" y="52372"/>
                  </a:lnTo>
                  <a:lnTo>
                    <a:pt x="45395" y="52222"/>
                  </a:lnTo>
                  <a:lnTo>
                    <a:pt x="45904" y="52042"/>
                  </a:lnTo>
                  <a:lnTo>
                    <a:pt x="46413" y="51833"/>
                  </a:lnTo>
                  <a:lnTo>
                    <a:pt x="46862" y="51593"/>
                  </a:lnTo>
                  <a:lnTo>
                    <a:pt x="47311" y="51294"/>
                  </a:lnTo>
                  <a:lnTo>
                    <a:pt x="47491" y="51114"/>
                  </a:lnTo>
                  <a:lnTo>
                    <a:pt x="47701" y="50935"/>
                  </a:lnTo>
                  <a:lnTo>
                    <a:pt x="47880" y="50755"/>
                  </a:lnTo>
                  <a:lnTo>
                    <a:pt x="48030" y="50515"/>
                  </a:lnTo>
                  <a:lnTo>
                    <a:pt x="48240" y="50186"/>
                  </a:lnTo>
                  <a:lnTo>
                    <a:pt x="48419" y="49857"/>
                  </a:lnTo>
                  <a:lnTo>
                    <a:pt x="48749" y="49108"/>
                  </a:lnTo>
                  <a:lnTo>
                    <a:pt x="49078" y="48419"/>
                  </a:lnTo>
                  <a:lnTo>
                    <a:pt x="49258" y="48060"/>
                  </a:lnTo>
                  <a:lnTo>
                    <a:pt x="49467" y="47731"/>
                  </a:lnTo>
                  <a:lnTo>
                    <a:pt x="49947" y="47132"/>
                  </a:lnTo>
                  <a:lnTo>
                    <a:pt x="50216" y="46802"/>
                  </a:lnTo>
                  <a:lnTo>
                    <a:pt x="50545" y="46503"/>
                  </a:lnTo>
                  <a:lnTo>
                    <a:pt x="50875" y="46203"/>
                  </a:lnTo>
                  <a:lnTo>
                    <a:pt x="51234" y="45964"/>
                  </a:lnTo>
                  <a:lnTo>
                    <a:pt x="51414" y="45874"/>
                  </a:lnTo>
                  <a:lnTo>
                    <a:pt x="51593" y="45814"/>
                  </a:lnTo>
                  <a:lnTo>
                    <a:pt x="51743" y="45784"/>
                  </a:lnTo>
                  <a:lnTo>
                    <a:pt x="51923" y="45754"/>
                  </a:lnTo>
                  <a:lnTo>
                    <a:pt x="52222" y="45784"/>
                  </a:lnTo>
                  <a:lnTo>
                    <a:pt x="52522" y="45844"/>
                  </a:lnTo>
                  <a:lnTo>
                    <a:pt x="52821" y="45934"/>
                  </a:lnTo>
                  <a:lnTo>
                    <a:pt x="53091" y="46054"/>
                  </a:lnTo>
                  <a:lnTo>
                    <a:pt x="53659" y="46323"/>
                  </a:lnTo>
                  <a:lnTo>
                    <a:pt x="53959" y="46413"/>
                  </a:lnTo>
                  <a:lnTo>
                    <a:pt x="54258" y="46503"/>
                  </a:lnTo>
                  <a:lnTo>
                    <a:pt x="54767" y="46563"/>
                  </a:lnTo>
                  <a:lnTo>
                    <a:pt x="55276" y="46593"/>
                  </a:lnTo>
                  <a:lnTo>
                    <a:pt x="55815" y="46533"/>
                  </a:lnTo>
                  <a:lnTo>
                    <a:pt x="56354" y="46443"/>
                  </a:lnTo>
                  <a:lnTo>
                    <a:pt x="56863" y="46263"/>
                  </a:lnTo>
                  <a:lnTo>
                    <a:pt x="57103" y="46144"/>
                  </a:lnTo>
                  <a:lnTo>
                    <a:pt x="57343" y="46024"/>
                  </a:lnTo>
                  <a:lnTo>
                    <a:pt x="57582" y="45874"/>
                  </a:lnTo>
                  <a:lnTo>
                    <a:pt x="57792" y="45724"/>
                  </a:lnTo>
                  <a:lnTo>
                    <a:pt x="57971" y="45545"/>
                  </a:lnTo>
                  <a:lnTo>
                    <a:pt x="58151" y="45365"/>
                  </a:lnTo>
                  <a:lnTo>
                    <a:pt x="58301" y="45155"/>
                  </a:lnTo>
                  <a:lnTo>
                    <a:pt x="58420" y="44976"/>
                  </a:lnTo>
                  <a:lnTo>
                    <a:pt x="58660" y="44527"/>
                  </a:lnTo>
                  <a:lnTo>
                    <a:pt x="58900" y="44137"/>
                  </a:lnTo>
                  <a:lnTo>
                    <a:pt x="59019" y="43928"/>
                  </a:lnTo>
                  <a:lnTo>
                    <a:pt x="59169" y="43748"/>
                  </a:lnTo>
                  <a:lnTo>
                    <a:pt x="59558" y="43329"/>
                  </a:lnTo>
                  <a:lnTo>
                    <a:pt x="59918" y="42910"/>
                  </a:lnTo>
                  <a:lnTo>
                    <a:pt x="60247" y="42490"/>
                  </a:lnTo>
                  <a:lnTo>
                    <a:pt x="60546" y="42011"/>
                  </a:lnTo>
                  <a:lnTo>
                    <a:pt x="60636" y="41862"/>
                  </a:lnTo>
                  <a:lnTo>
                    <a:pt x="60726" y="41742"/>
                  </a:lnTo>
                  <a:lnTo>
                    <a:pt x="60816" y="41682"/>
                  </a:lnTo>
                  <a:lnTo>
                    <a:pt x="60906" y="41622"/>
                  </a:lnTo>
                  <a:lnTo>
                    <a:pt x="60966" y="41592"/>
                  </a:lnTo>
                  <a:lnTo>
                    <a:pt x="61056" y="41622"/>
                  </a:lnTo>
                  <a:lnTo>
                    <a:pt x="61235" y="41682"/>
                  </a:lnTo>
                  <a:lnTo>
                    <a:pt x="61624" y="41922"/>
                  </a:lnTo>
                  <a:lnTo>
                    <a:pt x="61864" y="42041"/>
                  </a:lnTo>
                  <a:lnTo>
                    <a:pt x="62133" y="42131"/>
                  </a:lnTo>
                  <a:lnTo>
                    <a:pt x="62373" y="42161"/>
                  </a:lnTo>
                  <a:lnTo>
                    <a:pt x="62583" y="42191"/>
                  </a:lnTo>
                  <a:lnTo>
                    <a:pt x="63062" y="42161"/>
                  </a:lnTo>
                  <a:lnTo>
                    <a:pt x="63511" y="42131"/>
                  </a:lnTo>
                  <a:lnTo>
                    <a:pt x="63990" y="42101"/>
                  </a:lnTo>
                  <a:lnTo>
                    <a:pt x="65068" y="42101"/>
                  </a:lnTo>
                  <a:lnTo>
                    <a:pt x="65607" y="42041"/>
                  </a:lnTo>
                  <a:lnTo>
                    <a:pt x="66116" y="41952"/>
                  </a:lnTo>
                  <a:lnTo>
                    <a:pt x="66625" y="41802"/>
                  </a:lnTo>
                  <a:lnTo>
                    <a:pt x="66865" y="41712"/>
                  </a:lnTo>
                  <a:lnTo>
                    <a:pt x="67074" y="41592"/>
                  </a:lnTo>
                  <a:lnTo>
                    <a:pt x="67314" y="41442"/>
                  </a:lnTo>
                  <a:lnTo>
                    <a:pt x="67523" y="41293"/>
                  </a:lnTo>
                  <a:lnTo>
                    <a:pt x="67733" y="41113"/>
                  </a:lnTo>
                  <a:lnTo>
                    <a:pt x="67913" y="40904"/>
                  </a:lnTo>
                  <a:lnTo>
                    <a:pt x="68272" y="40424"/>
                  </a:lnTo>
                  <a:lnTo>
                    <a:pt x="68541" y="39915"/>
                  </a:lnTo>
                  <a:lnTo>
                    <a:pt x="68661" y="39676"/>
                  </a:lnTo>
                  <a:lnTo>
                    <a:pt x="68751" y="39406"/>
                  </a:lnTo>
                  <a:lnTo>
                    <a:pt x="68811" y="39167"/>
                  </a:lnTo>
                  <a:lnTo>
                    <a:pt x="68871" y="38897"/>
                  </a:lnTo>
                  <a:lnTo>
                    <a:pt x="68901" y="38628"/>
                  </a:lnTo>
                  <a:lnTo>
                    <a:pt x="68931" y="38388"/>
                  </a:lnTo>
                  <a:lnTo>
                    <a:pt x="68931" y="37819"/>
                  </a:lnTo>
                  <a:lnTo>
                    <a:pt x="68841" y="37280"/>
                  </a:lnTo>
                  <a:lnTo>
                    <a:pt x="68691" y="36711"/>
                  </a:lnTo>
                  <a:lnTo>
                    <a:pt x="68541" y="36322"/>
                  </a:lnTo>
                  <a:lnTo>
                    <a:pt x="68392" y="35903"/>
                  </a:lnTo>
                  <a:lnTo>
                    <a:pt x="68062" y="35035"/>
                  </a:lnTo>
                  <a:lnTo>
                    <a:pt x="67942" y="34585"/>
                  </a:lnTo>
                  <a:lnTo>
                    <a:pt x="67823" y="34136"/>
                  </a:lnTo>
                  <a:lnTo>
                    <a:pt x="67793" y="33687"/>
                  </a:lnTo>
                  <a:lnTo>
                    <a:pt x="67793" y="33478"/>
                  </a:lnTo>
                  <a:lnTo>
                    <a:pt x="67823" y="33268"/>
                  </a:lnTo>
                  <a:lnTo>
                    <a:pt x="67913" y="32879"/>
                  </a:lnTo>
                  <a:lnTo>
                    <a:pt x="68032" y="32489"/>
                  </a:lnTo>
                  <a:lnTo>
                    <a:pt x="68272" y="31741"/>
                  </a:lnTo>
                  <a:lnTo>
                    <a:pt x="68571" y="30992"/>
                  </a:lnTo>
                  <a:lnTo>
                    <a:pt x="68841" y="30214"/>
                  </a:lnTo>
                  <a:lnTo>
                    <a:pt x="69050" y="29435"/>
                  </a:lnTo>
                  <a:lnTo>
                    <a:pt x="69260" y="28597"/>
                  </a:lnTo>
                  <a:lnTo>
                    <a:pt x="69410" y="27758"/>
                  </a:lnTo>
                  <a:lnTo>
                    <a:pt x="69559" y="26920"/>
                  </a:lnTo>
                  <a:lnTo>
                    <a:pt x="69649" y="26052"/>
                  </a:lnTo>
                  <a:lnTo>
                    <a:pt x="69709" y="25213"/>
                  </a:lnTo>
                  <a:lnTo>
                    <a:pt x="69739" y="24345"/>
                  </a:lnTo>
                  <a:lnTo>
                    <a:pt x="69739" y="23536"/>
                  </a:lnTo>
                  <a:lnTo>
                    <a:pt x="69709" y="22818"/>
                  </a:lnTo>
                  <a:lnTo>
                    <a:pt x="69679" y="22129"/>
                  </a:lnTo>
                  <a:lnTo>
                    <a:pt x="69589" y="21440"/>
                  </a:lnTo>
                  <a:lnTo>
                    <a:pt x="69500" y="20752"/>
                  </a:lnTo>
                  <a:lnTo>
                    <a:pt x="69380" y="20063"/>
                  </a:lnTo>
                  <a:lnTo>
                    <a:pt x="69230" y="19404"/>
                  </a:lnTo>
                  <a:lnTo>
                    <a:pt x="69050" y="18715"/>
                  </a:lnTo>
                  <a:lnTo>
                    <a:pt x="68841" y="18057"/>
                  </a:lnTo>
                  <a:lnTo>
                    <a:pt x="68631" y="17398"/>
                  </a:lnTo>
                  <a:lnTo>
                    <a:pt x="68392" y="16769"/>
                  </a:lnTo>
                  <a:lnTo>
                    <a:pt x="68122" y="16110"/>
                  </a:lnTo>
                  <a:lnTo>
                    <a:pt x="67853" y="15482"/>
                  </a:lnTo>
                  <a:lnTo>
                    <a:pt x="67523" y="14853"/>
                  </a:lnTo>
                  <a:lnTo>
                    <a:pt x="67194" y="14254"/>
                  </a:lnTo>
                  <a:lnTo>
                    <a:pt x="66835" y="13655"/>
                  </a:lnTo>
                  <a:lnTo>
                    <a:pt x="66475" y="13056"/>
                  </a:lnTo>
                  <a:lnTo>
                    <a:pt x="65846" y="12158"/>
                  </a:lnTo>
                  <a:lnTo>
                    <a:pt x="65158" y="11260"/>
                  </a:lnTo>
                  <a:lnTo>
                    <a:pt x="64439" y="10421"/>
                  </a:lnTo>
                  <a:lnTo>
                    <a:pt x="63691" y="9613"/>
                  </a:lnTo>
                  <a:lnTo>
                    <a:pt x="62882" y="8834"/>
                  </a:lnTo>
                  <a:lnTo>
                    <a:pt x="62044" y="8086"/>
                  </a:lnTo>
                  <a:lnTo>
                    <a:pt x="61175" y="7397"/>
                  </a:lnTo>
                  <a:lnTo>
                    <a:pt x="60277" y="6708"/>
                  </a:lnTo>
                  <a:lnTo>
                    <a:pt x="59379" y="6079"/>
                  </a:lnTo>
                  <a:lnTo>
                    <a:pt x="58420" y="5481"/>
                  </a:lnTo>
                  <a:lnTo>
                    <a:pt x="57462" y="4912"/>
                  </a:lnTo>
                  <a:lnTo>
                    <a:pt x="56474" y="4373"/>
                  </a:lnTo>
                  <a:lnTo>
                    <a:pt x="55486" y="3894"/>
                  </a:lnTo>
                  <a:lnTo>
                    <a:pt x="54468" y="3414"/>
                  </a:lnTo>
                  <a:lnTo>
                    <a:pt x="53450" y="2995"/>
                  </a:lnTo>
                  <a:lnTo>
                    <a:pt x="52402" y="2606"/>
                  </a:lnTo>
                  <a:lnTo>
                    <a:pt x="51593" y="2307"/>
                  </a:lnTo>
                  <a:lnTo>
                    <a:pt x="50755" y="2037"/>
                  </a:lnTo>
                  <a:lnTo>
                    <a:pt x="49917" y="1768"/>
                  </a:lnTo>
                  <a:lnTo>
                    <a:pt x="49048" y="1528"/>
                  </a:lnTo>
                  <a:lnTo>
                    <a:pt x="48180" y="1318"/>
                  </a:lnTo>
                  <a:lnTo>
                    <a:pt x="47311" y="1109"/>
                  </a:lnTo>
                  <a:lnTo>
                    <a:pt x="46413" y="899"/>
                  </a:lnTo>
                  <a:lnTo>
                    <a:pt x="45515" y="749"/>
                  </a:lnTo>
                  <a:lnTo>
                    <a:pt x="44617" y="570"/>
                  </a:lnTo>
                  <a:lnTo>
                    <a:pt x="43718" y="450"/>
                  </a:lnTo>
                  <a:lnTo>
                    <a:pt x="42790" y="330"/>
                  </a:lnTo>
                  <a:lnTo>
                    <a:pt x="41862" y="210"/>
                  </a:lnTo>
                  <a:lnTo>
                    <a:pt x="40934" y="121"/>
                  </a:lnTo>
                  <a:lnTo>
                    <a:pt x="40005" y="61"/>
                  </a:lnTo>
                  <a:lnTo>
                    <a:pt x="39077" y="31"/>
                  </a:lnTo>
                  <a:lnTo>
                    <a:pt x="38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5715;p57">
              <a:extLst>
                <a:ext uri="{FF2B5EF4-FFF2-40B4-BE49-F238E27FC236}">
                  <a16:creationId xmlns:a16="http://schemas.microsoft.com/office/drawing/2014/main" id="{B06C5A85-EFB3-8B7F-605F-3593729A9FB8}"/>
                </a:ext>
              </a:extLst>
            </p:cNvPr>
            <p:cNvSpPr/>
            <p:nvPr/>
          </p:nvSpPr>
          <p:spPr>
            <a:xfrm>
              <a:off x="10680785" y="3335062"/>
              <a:ext cx="473754" cy="165451"/>
            </a:xfrm>
            <a:custGeom>
              <a:avLst/>
              <a:gdLst/>
              <a:ahLst/>
              <a:cxnLst/>
              <a:rect l="l" t="t" r="r" b="b"/>
              <a:pathLst>
                <a:path w="65188" h="22758" extrusionOk="0">
                  <a:moveTo>
                    <a:pt x="64019" y="1"/>
                  </a:moveTo>
                  <a:lnTo>
                    <a:pt x="63840" y="60"/>
                  </a:lnTo>
                  <a:lnTo>
                    <a:pt x="63660" y="120"/>
                  </a:lnTo>
                  <a:lnTo>
                    <a:pt x="63510" y="240"/>
                  </a:lnTo>
                  <a:lnTo>
                    <a:pt x="63391" y="420"/>
                  </a:lnTo>
                  <a:lnTo>
                    <a:pt x="63301" y="599"/>
                  </a:lnTo>
                  <a:lnTo>
                    <a:pt x="62762" y="1827"/>
                  </a:lnTo>
                  <a:lnTo>
                    <a:pt x="62193" y="3025"/>
                  </a:lnTo>
                  <a:lnTo>
                    <a:pt x="61564" y="4193"/>
                  </a:lnTo>
                  <a:lnTo>
                    <a:pt x="60905" y="5331"/>
                  </a:lnTo>
                  <a:lnTo>
                    <a:pt x="60187" y="6408"/>
                  </a:lnTo>
                  <a:lnTo>
                    <a:pt x="59438" y="7486"/>
                  </a:lnTo>
                  <a:lnTo>
                    <a:pt x="58630" y="8475"/>
                  </a:lnTo>
                  <a:lnTo>
                    <a:pt x="57761" y="9463"/>
                  </a:lnTo>
                  <a:lnTo>
                    <a:pt x="56863" y="10421"/>
                  </a:lnTo>
                  <a:lnTo>
                    <a:pt x="55935" y="11319"/>
                  </a:lnTo>
                  <a:lnTo>
                    <a:pt x="54947" y="12158"/>
                  </a:lnTo>
                  <a:lnTo>
                    <a:pt x="53929" y="12996"/>
                  </a:lnTo>
                  <a:lnTo>
                    <a:pt x="52880" y="13745"/>
                  </a:lnTo>
                  <a:lnTo>
                    <a:pt x="51773" y="14493"/>
                  </a:lnTo>
                  <a:lnTo>
                    <a:pt x="50635" y="15152"/>
                  </a:lnTo>
                  <a:lnTo>
                    <a:pt x="49467" y="15811"/>
                  </a:lnTo>
                  <a:lnTo>
                    <a:pt x="48329" y="16350"/>
                  </a:lnTo>
                  <a:lnTo>
                    <a:pt x="47161" y="16889"/>
                  </a:lnTo>
                  <a:lnTo>
                    <a:pt x="45964" y="17398"/>
                  </a:lnTo>
                  <a:lnTo>
                    <a:pt x="44736" y="17847"/>
                  </a:lnTo>
                  <a:lnTo>
                    <a:pt x="43508" y="18296"/>
                  </a:lnTo>
                  <a:lnTo>
                    <a:pt x="42281" y="18685"/>
                  </a:lnTo>
                  <a:lnTo>
                    <a:pt x="41023" y="19045"/>
                  </a:lnTo>
                  <a:lnTo>
                    <a:pt x="39735" y="19374"/>
                  </a:lnTo>
                  <a:lnTo>
                    <a:pt x="38478" y="19643"/>
                  </a:lnTo>
                  <a:lnTo>
                    <a:pt x="37190" y="19913"/>
                  </a:lnTo>
                  <a:lnTo>
                    <a:pt x="35903" y="20123"/>
                  </a:lnTo>
                  <a:lnTo>
                    <a:pt x="34585" y="20302"/>
                  </a:lnTo>
                  <a:lnTo>
                    <a:pt x="33297" y="20422"/>
                  </a:lnTo>
                  <a:lnTo>
                    <a:pt x="32010" y="20512"/>
                  </a:lnTo>
                  <a:lnTo>
                    <a:pt x="30752" y="20572"/>
                  </a:lnTo>
                  <a:lnTo>
                    <a:pt x="29465" y="20602"/>
                  </a:lnTo>
                  <a:lnTo>
                    <a:pt x="28357" y="20572"/>
                  </a:lnTo>
                  <a:lnTo>
                    <a:pt x="27249" y="20512"/>
                  </a:lnTo>
                  <a:lnTo>
                    <a:pt x="26141" y="20422"/>
                  </a:lnTo>
                  <a:lnTo>
                    <a:pt x="25033" y="20302"/>
                  </a:lnTo>
                  <a:lnTo>
                    <a:pt x="23895" y="20182"/>
                  </a:lnTo>
                  <a:lnTo>
                    <a:pt x="22787" y="20003"/>
                  </a:lnTo>
                  <a:lnTo>
                    <a:pt x="21650" y="19793"/>
                  </a:lnTo>
                  <a:lnTo>
                    <a:pt x="20542" y="19524"/>
                  </a:lnTo>
                  <a:lnTo>
                    <a:pt x="19434" y="19254"/>
                  </a:lnTo>
                  <a:lnTo>
                    <a:pt x="18326" y="18955"/>
                  </a:lnTo>
                  <a:lnTo>
                    <a:pt x="17248" y="18595"/>
                  </a:lnTo>
                  <a:lnTo>
                    <a:pt x="16200" y="18206"/>
                  </a:lnTo>
                  <a:lnTo>
                    <a:pt x="15152" y="17787"/>
                  </a:lnTo>
                  <a:lnTo>
                    <a:pt x="14104" y="17338"/>
                  </a:lnTo>
                  <a:lnTo>
                    <a:pt x="13116" y="16859"/>
                  </a:lnTo>
                  <a:lnTo>
                    <a:pt x="12127" y="16320"/>
                  </a:lnTo>
                  <a:lnTo>
                    <a:pt x="11199" y="15751"/>
                  </a:lnTo>
                  <a:lnTo>
                    <a:pt x="10271" y="15152"/>
                  </a:lnTo>
                  <a:lnTo>
                    <a:pt x="9373" y="14523"/>
                  </a:lnTo>
                  <a:lnTo>
                    <a:pt x="8534" y="13834"/>
                  </a:lnTo>
                  <a:lnTo>
                    <a:pt x="7726" y="13116"/>
                  </a:lnTo>
                  <a:lnTo>
                    <a:pt x="6947" y="12367"/>
                  </a:lnTo>
                  <a:lnTo>
                    <a:pt x="6229" y="11559"/>
                  </a:lnTo>
                  <a:lnTo>
                    <a:pt x="5570" y="10720"/>
                  </a:lnTo>
                  <a:lnTo>
                    <a:pt x="4941" y="9822"/>
                  </a:lnTo>
                  <a:lnTo>
                    <a:pt x="4342" y="8894"/>
                  </a:lnTo>
                  <a:lnTo>
                    <a:pt x="3833" y="7936"/>
                  </a:lnTo>
                  <a:lnTo>
                    <a:pt x="3354" y="6918"/>
                  </a:lnTo>
                  <a:lnTo>
                    <a:pt x="3144" y="6379"/>
                  </a:lnTo>
                  <a:lnTo>
                    <a:pt x="2965" y="5840"/>
                  </a:lnTo>
                  <a:lnTo>
                    <a:pt x="2785" y="5301"/>
                  </a:lnTo>
                  <a:lnTo>
                    <a:pt x="2605" y="4762"/>
                  </a:lnTo>
                  <a:lnTo>
                    <a:pt x="2456" y="4193"/>
                  </a:lnTo>
                  <a:lnTo>
                    <a:pt x="2336" y="3594"/>
                  </a:lnTo>
                  <a:lnTo>
                    <a:pt x="2216" y="3025"/>
                  </a:lnTo>
                  <a:lnTo>
                    <a:pt x="2126" y="2426"/>
                  </a:lnTo>
                  <a:lnTo>
                    <a:pt x="2067" y="2186"/>
                  </a:lnTo>
                  <a:lnTo>
                    <a:pt x="1947" y="1977"/>
                  </a:lnTo>
                  <a:lnTo>
                    <a:pt x="1827" y="1827"/>
                  </a:lnTo>
                  <a:lnTo>
                    <a:pt x="1677" y="1707"/>
                  </a:lnTo>
                  <a:lnTo>
                    <a:pt x="1498" y="1618"/>
                  </a:lnTo>
                  <a:lnTo>
                    <a:pt x="1318" y="1588"/>
                  </a:lnTo>
                  <a:lnTo>
                    <a:pt x="1138" y="1588"/>
                  </a:lnTo>
                  <a:lnTo>
                    <a:pt x="929" y="1618"/>
                  </a:lnTo>
                  <a:lnTo>
                    <a:pt x="749" y="1677"/>
                  </a:lnTo>
                  <a:lnTo>
                    <a:pt x="569" y="1767"/>
                  </a:lnTo>
                  <a:lnTo>
                    <a:pt x="390" y="1887"/>
                  </a:lnTo>
                  <a:lnTo>
                    <a:pt x="240" y="2037"/>
                  </a:lnTo>
                  <a:lnTo>
                    <a:pt x="120" y="2216"/>
                  </a:lnTo>
                  <a:lnTo>
                    <a:pt x="60" y="2426"/>
                  </a:lnTo>
                  <a:lnTo>
                    <a:pt x="0" y="2636"/>
                  </a:lnTo>
                  <a:lnTo>
                    <a:pt x="0" y="2875"/>
                  </a:lnTo>
                  <a:lnTo>
                    <a:pt x="90" y="3534"/>
                  </a:lnTo>
                  <a:lnTo>
                    <a:pt x="180" y="4163"/>
                  </a:lnTo>
                  <a:lnTo>
                    <a:pt x="300" y="4762"/>
                  </a:lnTo>
                  <a:lnTo>
                    <a:pt x="450" y="5360"/>
                  </a:lnTo>
                  <a:lnTo>
                    <a:pt x="599" y="5959"/>
                  </a:lnTo>
                  <a:lnTo>
                    <a:pt x="779" y="6558"/>
                  </a:lnTo>
                  <a:lnTo>
                    <a:pt x="959" y="7127"/>
                  </a:lnTo>
                  <a:lnTo>
                    <a:pt x="1168" y="7666"/>
                  </a:lnTo>
                  <a:lnTo>
                    <a:pt x="1408" y="8235"/>
                  </a:lnTo>
                  <a:lnTo>
                    <a:pt x="1647" y="8774"/>
                  </a:lnTo>
                  <a:lnTo>
                    <a:pt x="1917" y="9283"/>
                  </a:lnTo>
                  <a:lnTo>
                    <a:pt x="2186" y="9822"/>
                  </a:lnTo>
                  <a:lnTo>
                    <a:pt x="2486" y="10331"/>
                  </a:lnTo>
                  <a:lnTo>
                    <a:pt x="2785" y="10810"/>
                  </a:lnTo>
                  <a:lnTo>
                    <a:pt x="3115" y="11289"/>
                  </a:lnTo>
                  <a:lnTo>
                    <a:pt x="3444" y="11768"/>
                  </a:lnTo>
                  <a:lnTo>
                    <a:pt x="4163" y="12697"/>
                  </a:lnTo>
                  <a:lnTo>
                    <a:pt x="4941" y="13565"/>
                  </a:lnTo>
                  <a:lnTo>
                    <a:pt x="5750" y="14403"/>
                  </a:lnTo>
                  <a:lnTo>
                    <a:pt x="6618" y="15182"/>
                  </a:lnTo>
                  <a:lnTo>
                    <a:pt x="7546" y="15930"/>
                  </a:lnTo>
                  <a:lnTo>
                    <a:pt x="8504" y="16649"/>
                  </a:lnTo>
                  <a:lnTo>
                    <a:pt x="9492" y="17308"/>
                  </a:lnTo>
                  <a:lnTo>
                    <a:pt x="10511" y="17937"/>
                  </a:lnTo>
                  <a:lnTo>
                    <a:pt x="11559" y="18536"/>
                  </a:lnTo>
                  <a:lnTo>
                    <a:pt x="12637" y="19075"/>
                  </a:lnTo>
                  <a:lnTo>
                    <a:pt x="13744" y="19584"/>
                  </a:lnTo>
                  <a:lnTo>
                    <a:pt x="14882" y="20063"/>
                  </a:lnTo>
                  <a:lnTo>
                    <a:pt x="16020" y="20482"/>
                  </a:lnTo>
                  <a:lnTo>
                    <a:pt x="17188" y="20901"/>
                  </a:lnTo>
                  <a:lnTo>
                    <a:pt x="18356" y="21230"/>
                  </a:lnTo>
                  <a:lnTo>
                    <a:pt x="19553" y="21560"/>
                  </a:lnTo>
                  <a:lnTo>
                    <a:pt x="20751" y="21829"/>
                  </a:lnTo>
                  <a:lnTo>
                    <a:pt x="21919" y="22069"/>
                  </a:lnTo>
                  <a:lnTo>
                    <a:pt x="23117" y="22278"/>
                  </a:lnTo>
                  <a:lnTo>
                    <a:pt x="24314" y="22458"/>
                  </a:lnTo>
                  <a:lnTo>
                    <a:pt x="25512" y="22578"/>
                  </a:lnTo>
                  <a:lnTo>
                    <a:pt x="26680" y="22668"/>
                  </a:lnTo>
                  <a:lnTo>
                    <a:pt x="27848" y="22728"/>
                  </a:lnTo>
                  <a:lnTo>
                    <a:pt x="28986" y="22758"/>
                  </a:lnTo>
                  <a:lnTo>
                    <a:pt x="30393" y="22758"/>
                  </a:lnTo>
                  <a:lnTo>
                    <a:pt x="31770" y="22698"/>
                  </a:lnTo>
                  <a:lnTo>
                    <a:pt x="33178" y="22608"/>
                  </a:lnTo>
                  <a:lnTo>
                    <a:pt x="34585" y="22458"/>
                  </a:lnTo>
                  <a:lnTo>
                    <a:pt x="35962" y="22278"/>
                  </a:lnTo>
                  <a:lnTo>
                    <a:pt x="37370" y="22069"/>
                  </a:lnTo>
                  <a:lnTo>
                    <a:pt x="38747" y="21799"/>
                  </a:lnTo>
                  <a:lnTo>
                    <a:pt x="40125" y="21500"/>
                  </a:lnTo>
                  <a:lnTo>
                    <a:pt x="41502" y="21171"/>
                  </a:lnTo>
                  <a:lnTo>
                    <a:pt x="42849" y="20781"/>
                  </a:lnTo>
                  <a:lnTo>
                    <a:pt x="44197" y="20332"/>
                  </a:lnTo>
                  <a:lnTo>
                    <a:pt x="45514" y="19883"/>
                  </a:lnTo>
                  <a:lnTo>
                    <a:pt x="46802" y="19344"/>
                  </a:lnTo>
                  <a:lnTo>
                    <a:pt x="48090" y="18805"/>
                  </a:lnTo>
                  <a:lnTo>
                    <a:pt x="49347" y="18206"/>
                  </a:lnTo>
                  <a:lnTo>
                    <a:pt x="50575" y="17547"/>
                  </a:lnTo>
                  <a:lnTo>
                    <a:pt x="51803" y="16859"/>
                  </a:lnTo>
                  <a:lnTo>
                    <a:pt x="52970" y="16140"/>
                  </a:lnTo>
                  <a:lnTo>
                    <a:pt x="54108" y="15362"/>
                  </a:lnTo>
                  <a:lnTo>
                    <a:pt x="55216" y="14553"/>
                  </a:lnTo>
                  <a:lnTo>
                    <a:pt x="56294" y="13685"/>
                  </a:lnTo>
                  <a:lnTo>
                    <a:pt x="57342" y="12786"/>
                  </a:lnTo>
                  <a:lnTo>
                    <a:pt x="58330" y="11828"/>
                  </a:lnTo>
                  <a:lnTo>
                    <a:pt x="59288" y="10840"/>
                  </a:lnTo>
                  <a:lnTo>
                    <a:pt x="60187" y="9822"/>
                  </a:lnTo>
                  <a:lnTo>
                    <a:pt x="61055" y="8714"/>
                  </a:lnTo>
                  <a:lnTo>
                    <a:pt x="61864" y="7606"/>
                  </a:lnTo>
                  <a:lnTo>
                    <a:pt x="62642" y="6438"/>
                  </a:lnTo>
                  <a:lnTo>
                    <a:pt x="63331" y="5211"/>
                  </a:lnTo>
                  <a:lnTo>
                    <a:pt x="63989" y="3953"/>
                  </a:lnTo>
                  <a:lnTo>
                    <a:pt x="64289" y="3324"/>
                  </a:lnTo>
                  <a:lnTo>
                    <a:pt x="64588" y="2666"/>
                  </a:lnTo>
                  <a:lnTo>
                    <a:pt x="64858" y="1977"/>
                  </a:lnTo>
                  <a:lnTo>
                    <a:pt x="65127" y="1318"/>
                  </a:lnTo>
                  <a:lnTo>
                    <a:pt x="65187" y="1079"/>
                  </a:lnTo>
                  <a:lnTo>
                    <a:pt x="65187" y="899"/>
                  </a:lnTo>
                  <a:lnTo>
                    <a:pt x="65157" y="689"/>
                  </a:lnTo>
                  <a:lnTo>
                    <a:pt x="65097" y="540"/>
                  </a:lnTo>
                  <a:lnTo>
                    <a:pt x="65008" y="390"/>
                  </a:lnTo>
                  <a:lnTo>
                    <a:pt x="64858" y="240"/>
                  </a:lnTo>
                  <a:lnTo>
                    <a:pt x="64708" y="150"/>
                  </a:lnTo>
                  <a:lnTo>
                    <a:pt x="64558" y="60"/>
                  </a:lnTo>
                  <a:lnTo>
                    <a:pt x="64379" y="31"/>
                  </a:lnTo>
                  <a:lnTo>
                    <a:pt x="64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5716;p57">
              <a:extLst>
                <a:ext uri="{FF2B5EF4-FFF2-40B4-BE49-F238E27FC236}">
                  <a16:creationId xmlns:a16="http://schemas.microsoft.com/office/drawing/2014/main" id="{6178C136-C09D-94CC-D7E3-865A14C6D8AF}"/>
                </a:ext>
              </a:extLst>
            </p:cNvPr>
            <p:cNvSpPr/>
            <p:nvPr/>
          </p:nvSpPr>
          <p:spPr>
            <a:xfrm>
              <a:off x="10790042" y="3123517"/>
              <a:ext cx="228279" cy="151958"/>
            </a:xfrm>
            <a:custGeom>
              <a:avLst/>
              <a:gdLst/>
              <a:ahLst/>
              <a:cxnLst/>
              <a:rect l="l" t="t" r="r" b="b"/>
              <a:pathLst>
                <a:path w="31411" h="20902" extrusionOk="0">
                  <a:moveTo>
                    <a:pt x="21889" y="1947"/>
                  </a:moveTo>
                  <a:lnTo>
                    <a:pt x="22667" y="2007"/>
                  </a:lnTo>
                  <a:lnTo>
                    <a:pt x="23476" y="2067"/>
                  </a:lnTo>
                  <a:lnTo>
                    <a:pt x="24254" y="2187"/>
                  </a:lnTo>
                  <a:lnTo>
                    <a:pt x="25063" y="2366"/>
                  </a:lnTo>
                  <a:lnTo>
                    <a:pt x="25811" y="2576"/>
                  </a:lnTo>
                  <a:lnTo>
                    <a:pt x="26171" y="2725"/>
                  </a:lnTo>
                  <a:lnTo>
                    <a:pt x="26530" y="2875"/>
                  </a:lnTo>
                  <a:lnTo>
                    <a:pt x="26859" y="3025"/>
                  </a:lnTo>
                  <a:lnTo>
                    <a:pt x="27189" y="3205"/>
                  </a:lnTo>
                  <a:lnTo>
                    <a:pt x="27488" y="3414"/>
                  </a:lnTo>
                  <a:lnTo>
                    <a:pt x="27787" y="3624"/>
                  </a:lnTo>
                  <a:lnTo>
                    <a:pt x="28057" y="3863"/>
                  </a:lnTo>
                  <a:lnTo>
                    <a:pt x="28326" y="4103"/>
                  </a:lnTo>
                  <a:lnTo>
                    <a:pt x="28536" y="4372"/>
                  </a:lnTo>
                  <a:lnTo>
                    <a:pt x="28746" y="4672"/>
                  </a:lnTo>
                  <a:lnTo>
                    <a:pt x="28925" y="4971"/>
                  </a:lnTo>
                  <a:lnTo>
                    <a:pt x="29105" y="5301"/>
                  </a:lnTo>
                  <a:lnTo>
                    <a:pt x="29225" y="5660"/>
                  </a:lnTo>
                  <a:lnTo>
                    <a:pt x="29315" y="6049"/>
                  </a:lnTo>
                  <a:lnTo>
                    <a:pt x="29374" y="6438"/>
                  </a:lnTo>
                  <a:lnTo>
                    <a:pt x="29404" y="6858"/>
                  </a:lnTo>
                  <a:lnTo>
                    <a:pt x="29404" y="7516"/>
                  </a:lnTo>
                  <a:lnTo>
                    <a:pt x="29374" y="8145"/>
                  </a:lnTo>
                  <a:lnTo>
                    <a:pt x="29255" y="8744"/>
                  </a:lnTo>
                  <a:lnTo>
                    <a:pt x="29105" y="9343"/>
                  </a:lnTo>
                  <a:lnTo>
                    <a:pt x="28895" y="9912"/>
                  </a:lnTo>
                  <a:lnTo>
                    <a:pt x="28656" y="10481"/>
                  </a:lnTo>
                  <a:lnTo>
                    <a:pt x="28386" y="11020"/>
                  </a:lnTo>
                  <a:lnTo>
                    <a:pt x="28057" y="11529"/>
                  </a:lnTo>
                  <a:lnTo>
                    <a:pt x="27698" y="12038"/>
                  </a:lnTo>
                  <a:lnTo>
                    <a:pt x="27308" y="12547"/>
                  </a:lnTo>
                  <a:lnTo>
                    <a:pt x="26889" y="12996"/>
                  </a:lnTo>
                  <a:lnTo>
                    <a:pt x="26440" y="13445"/>
                  </a:lnTo>
                  <a:lnTo>
                    <a:pt x="25961" y="13894"/>
                  </a:lnTo>
                  <a:lnTo>
                    <a:pt x="25452" y="14314"/>
                  </a:lnTo>
                  <a:lnTo>
                    <a:pt x="24913" y="14703"/>
                  </a:lnTo>
                  <a:lnTo>
                    <a:pt x="24374" y="15092"/>
                  </a:lnTo>
                  <a:lnTo>
                    <a:pt x="23805" y="15451"/>
                  </a:lnTo>
                  <a:lnTo>
                    <a:pt x="23236" y="15811"/>
                  </a:lnTo>
                  <a:lnTo>
                    <a:pt x="22637" y="16140"/>
                  </a:lnTo>
                  <a:lnTo>
                    <a:pt x="22038" y="16440"/>
                  </a:lnTo>
                  <a:lnTo>
                    <a:pt x="21439" y="16739"/>
                  </a:lnTo>
                  <a:lnTo>
                    <a:pt x="20811" y="17008"/>
                  </a:lnTo>
                  <a:lnTo>
                    <a:pt x="20212" y="17278"/>
                  </a:lnTo>
                  <a:lnTo>
                    <a:pt x="19583" y="17518"/>
                  </a:lnTo>
                  <a:lnTo>
                    <a:pt x="18355" y="17937"/>
                  </a:lnTo>
                  <a:lnTo>
                    <a:pt x="17128" y="18266"/>
                  </a:lnTo>
                  <a:lnTo>
                    <a:pt x="15960" y="18536"/>
                  </a:lnTo>
                  <a:lnTo>
                    <a:pt x="14852" y="18715"/>
                  </a:lnTo>
                  <a:lnTo>
                    <a:pt x="14283" y="18775"/>
                  </a:lnTo>
                  <a:lnTo>
                    <a:pt x="13714" y="18835"/>
                  </a:lnTo>
                  <a:lnTo>
                    <a:pt x="12576" y="18835"/>
                  </a:lnTo>
                  <a:lnTo>
                    <a:pt x="12037" y="18805"/>
                  </a:lnTo>
                  <a:lnTo>
                    <a:pt x="11498" y="18745"/>
                  </a:lnTo>
                  <a:lnTo>
                    <a:pt x="10959" y="18655"/>
                  </a:lnTo>
                  <a:lnTo>
                    <a:pt x="10420" y="18566"/>
                  </a:lnTo>
                  <a:lnTo>
                    <a:pt x="9881" y="18446"/>
                  </a:lnTo>
                  <a:lnTo>
                    <a:pt x="9372" y="18296"/>
                  </a:lnTo>
                  <a:lnTo>
                    <a:pt x="8863" y="18116"/>
                  </a:lnTo>
                  <a:lnTo>
                    <a:pt x="8324" y="17907"/>
                  </a:lnTo>
                  <a:lnTo>
                    <a:pt x="7815" y="17697"/>
                  </a:lnTo>
                  <a:lnTo>
                    <a:pt x="7306" y="17458"/>
                  </a:lnTo>
                  <a:lnTo>
                    <a:pt x="6797" y="17188"/>
                  </a:lnTo>
                  <a:lnTo>
                    <a:pt x="6288" y="16889"/>
                  </a:lnTo>
                  <a:lnTo>
                    <a:pt x="5779" y="16559"/>
                  </a:lnTo>
                  <a:lnTo>
                    <a:pt x="5240" y="16230"/>
                  </a:lnTo>
                  <a:lnTo>
                    <a:pt x="4731" y="15841"/>
                  </a:lnTo>
                  <a:lnTo>
                    <a:pt x="4222" y="15451"/>
                  </a:lnTo>
                  <a:lnTo>
                    <a:pt x="3743" y="15032"/>
                  </a:lnTo>
                  <a:lnTo>
                    <a:pt x="3294" y="14583"/>
                  </a:lnTo>
                  <a:lnTo>
                    <a:pt x="2905" y="14074"/>
                  </a:lnTo>
                  <a:lnTo>
                    <a:pt x="2575" y="13565"/>
                  </a:lnTo>
                  <a:lnTo>
                    <a:pt x="2366" y="13146"/>
                  </a:lnTo>
                  <a:lnTo>
                    <a:pt x="2186" y="12727"/>
                  </a:lnTo>
                  <a:lnTo>
                    <a:pt x="2096" y="12337"/>
                  </a:lnTo>
                  <a:lnTo>
                    <a:pt x="2066" y="11948"/>
                  </a:lnTo>
                  <a:lnTo>
                    <a:pt x="2246" y="11858"/>
                  </a:lnTo>
                  <a:lnTo>
                    <a:pt x="2395" y="11709"/>
                  </a:lnTo>
                  <a:lnTo>
                    <a:pt x="2545" y="11529"/>
                  </a:lnTo>
                  <a:lnTo>
                    <a:pt x="2605" y="11289"/>
                  </a:lnTo>
                  <a:lnTo>
                    <a:pt x="2695" y="10990"/>
                  </a:lnTo>
                  <a:lnTo>
                    <a:pt x="2785" y="10690"/>
                  </a:lnTo>
                  <a:lnTo>
                    <a:pt x="2994" y="10122"/>
                  </a:lnTo>
                  <a:lnTo>
                    <a:pt x="3264" y="9612"/>
                  </a:lnTo>
                  <a:lnTo>
                    <a:pt x="3593" y="9073"/>
                  </a:lnTo>
                  <a:lnTo>
                    <a:pt x="3982" y="8594"/>
                  </a:lnTo>
                  <a:lnTo>
                    <a:pt x="4402" y="8145"/>
                  </a:lnTo>
                  <a:lnTo>
                    <a:pt x="4821" y="7726"/>
                  </a:lnTo>
                  <a:lnTo>
                    <a:pt x="5270" y="7337"/>
                  </a:lnTo>
                  <a:lnTo>
                    <a:pt x="6019" y="6738"/>
                  </a:lnTo>
                  <a:lnTo>
                    <a:pt x="6827" y="6169"/>
                  </a:lnTo>
                  <a:lnTo>
                    <a:pt x="7636" y="5660"/>
                  </a:lnTo>
                  <a:lnTo>
                    <a:pt x="8474" y="5151"/>
                  </a:lnTo>
                  <a:lnTo>
                    <a:pt x="9342" y="4702"/>
                  </a:lnTo>
                  <a:lnTo>
                    <a:pt x="10241" y="4283"/>
                  </a:lnTo>
                  <a:lnTo>
                    <a:pt x="11139" y="3923"/>
                  </a:lnTo>
                  <a:lnTo>
                    <a:pt x="12067" y="3564"/>
                  </a:lnTo>
                  <a:lnTo>
                    <a:pt x="12995" y="3264"/>
                  </a:lnTo>
                  <a:lnTo>
                    <a:pt x="13954" y="2965"/>
                  </a:lnTo>
                  <a:lnTo>
                    <a:pt x="14912" y="2725"/>
                  </a:lnTo>
                  <a:lnTo>
                    <a:pt x="15870" y="2516"/>
                  </a:lnTo>
                  <a:lnTo>
                    <a:pt x="16828" y="2336"/>
                  </a:lnTo>
                  <a:lnTo>
                    <a:pt x="17786" y="2187"/>
                  </a:lnTo>
                  <a:lnTo>
                    <a:pt x="18745" y="2067"/>
                  </a:lnTo>
                  <a:lnTo>
                    <a:pt x="19703" y="2007"/>
                  </a:lnTo>
                  <a:lnTo>
                    <a:pt x="20391" y="1947"/>
                  </a:lnTo>
                  <a:close/>
                  <a:moveTo>
                    <a:pt x="20302" y="1"/>
                  </a:moveTo>
                  <a:lnTo>
                    <a:pt x="19343" y="61"/>
                  </a:lnTo>
                  <a:lnTo>
                    <a:pt x="18385" y="150"/>
                  </a:lnTo>
                  <a:lnTo>
                    <a:pt x="17427" y="270"/>
                  </a:lnTo>
                  <a:lnTo>
                    <a:pt x="16469" y="450"/>
                  </a:lnTo>
                  <a:lnTo>
                    <a:pt x="15511" y="629"/>
                  </a:lnTo>
                  <a:lnTo>
                    <a:pt x="14582" y="869"/>
                  </a:lnTo>
                  <a:lnTo>
                    <a:pt x="13654" y="1109"/>
                  </a:lnTo>
                  <a:lnTo>
                    <a:pt x="12726" y="1408"/>
                  </a:lnTo>
                  <a:lnTo>
                    <a:pt x="11828" y="1707"/>
                  </a:lnTo>
                  <a:lnTo>
                    <a:pt x="10929" y="2037"/>
                  </a:lnTo>
                  <a:lnTo>
                    <a:pt x="10061" y="2366"/>
                  </a:lnTo>
                  <a:lnTo>
                    <a:pt x="9013" y="2815"/>
                  </a:lnTo>
                  <a:lnTo>
                    <a:pt x="7935" y="3324"/>
                  </a:lnTo>
                  <a:lnTo>
                    <a:pt x="6857" y="3893"/>
                  </a:lnTo>
                  <a:lnTo>
                    <a:pt x="6318" y="4223"/>
                  </a:lnTo>
                  <a:lnTo>
                    <a:pt x="5809" y="4552"/>
                  </a:lnTo>
                  <a:lnTo>
                    <a:pt x="5300" y="4881"/>
                  </a:lnTo>
                  <a:lnTo>
                    <a:pt x="4791" y="5241"/>
                  </a:lnTo>
                  <a:lnTo>
                    <a:pt x="4312" y="5630"/>
                  </a:lnTo>
                  <a:lnTo>
                    <a:pt x="3863" y="6019"/>
                  </a:lnTo>
                  <a:lnTo>
                    <a:pt x="3414" y="6438"/>
                  </a:lnTo>
                  <a:lnTo>
                    <a:pt x="2994" y="6858"/>
                  </a:lnTo>
                  <a:lnTo>
                    <a:pt x="2605" y="7307"/>
                  </a:lnTo>
                  <a:lnTo>
                    <a:pt x="2246" y="7786"/>
                  </a:lnTo>
                  <a:lnTo>
                    <a:pt x="2096" y="7816"/>
                  </a:lnTo>
                  <a:lnTo>
                    <a:pt x="1946" y="7846"/>
                  </a:lnTo>
                  <a:lnTo>
                    <a:pt x="1827" y="7936"/>
                  </a:lnTo>
                  <a:lnTo>
                    <a:pt x="1707" y="8025"/>
                  </a:lnTo>
                  <a:lnTo>
                    <a:pt x="1377" y="8355"/>
                  </a:lnTo>
                  <a:lnTo>
                    <a:pt x="1078" y="8684"/>
                  </a:lnTo>
                  <a:lnTo>
                    <a:pt x="838" y="9044"/>
                  </a:lnTo>
                  <a:lnTo>
                    <a:pt x="629" y="9373"/>
                  </a:lnTo>
                  <a:lnTo>
                    <a:pt x="449" y="9732"/>
                  </a:lnTo>
                  <a:lnTo>
                    <a:pt x="299" y="10062"/>
                  </a:lnTo>
                  <a:lnTo>
                    <a:pt x="180" y="10421"/>
                  </a:lnTo>
                  <a:lnTo>
                    <a:pt x="90" y="10750"/>
                  </a:lnTo>
                  <a:lnTo>
                    <a:pt x="30" y="11110"/>
                  </a:lnTo>
                  <a:lnTo>
                    <a:pt x="0" y="11469"/>
                  </a:lnTo>
                  <a:lnTo>
                    <a:pt x="0" y="11798"/>
                  </a:lnTo>
                  <a:lnTo>
                    <a:pt x="30" y="12158"/>
                  </a:lnTo>
                  <a:lnTo>
                    <a:pt x="60" y="12517"/>
                  </a:lnTo>
                  <a:lnTo>
                    <a:pt x="120" y="12846"/>
                  </a:lnTo>
                  <a:lnTo>
                    <a:pt x="240" y="13176"/>
                  </a:lnTo>
                  <a:lnTo>
                    <a:pt x="359" y="13535"/>
                  </a:lnTo>
                  <a:lnTo>
                    <a:pt x="479" y="13864"/>
                  </a:lnTo>
                  <a:lnTo>
                    <a:pt x="629" y="14194"/>
                  </a:lnTo>
                  <a:lnTo>
                    <a:pt x="808" y="14523"/>
                  </a:lnTo>
                  <a:lnTo>
                    <a:pt x="1018" y="14853"/>
                  </a:lnTo>
                  <a:lnTo>
                    <a:pt x="1437" y="15451"/>
                  </a:lnTo>
                  <a:lnTo>
                    <a:pt x="1946" y="16050"/>
                  </a:lnTo>
                  <a:lnTo>
                    <a:pt x="2485" y="16619"/>
                  </a:lnTo>
                  <a:lnTo>
                    <a:pt x="3054" y="17158"/>
                  </a:lnTo>
                  <a:lnTo>
                    <a:pt x="3683" y="17667"/>
                  </a:lnTo>
                  <a:lnTo>
                    <a:pt x="4312" y="18116"/>
                  </a:lnTo>
                  <a:lnTo>
                    <a:pt x="5031" y="18566"/>
                  </a:lnTo>
                  <a:lnTo>
                    <a:pt x="5779" y="18985"/>
                  </a:lnTo>
                  <a:lnTo>
                    <a:pt x="6498" y="19374"/>
                  </a:lnTo>
                  <a:lnTo>
                    <a:pt x="7246" y="19703"/>
                  </a:lnTo>
                  <a:lnTo>
                    <a:pt x="7995" y="20003"/>
                  </a:lnTo>
                  <a:lnTo>
                    <a:pt x="8743" y="20242"/>
                  </a:lnTo>
                  <a:lnTo>
                    <a:pt x="9492" y="20452"/>
                  </a:lnTo>
                  <a:lnTo>
                    <a:pt x="10271" y="20632"/>
                  </a:lnTo>
                  <a:lnTo>
                    <a:pt x="11049" y="20751"/>
                  </a:lnTo>
                  <a:lnTo>
                    <a:pt x="11828" y="20841"/>
                  </a:lnTo>
                  <a:lnTo>
                    <a:pt x="12606" y="20901"/>
                  </a:lnTo>
                  <a:lnTo>
                    <a:pt x="13415" y="20901"/>
                  </a:lnTo>
                  <a:lnTo>
                    <a:pt x="14223" y="20871"/>
                  </a:lnTo>
                  <a:lnTo>
                    <a:pt x="15032" y="20781"/>
                  </a:lnTo>
                  <a:lnTo>
                    <a:pt x="15870" y="20662"/>
                  </a:lnTo>
                  <a:lnTo>
                    <a:pt x="16708" y="20482"/>
                  </a:lnTo>
                  <a:lnTo>
                    <a:pt x="17816" y="20212"/>
                  </a:lnTo>
                  <a:lnTo>
                    <a:pt x="18954" y="19883"/>
                  </a:lnTo>
                  <a:lnTo>
                    <a:pt x="20092" y="19494"/>
                  </a:lnTo>
                  <a:lnTo>
                    <a:pt x="21260" y="19045"/>
                  </a:lnTo>
                  <a:lnTo>
                    <a:pt x="22398" y="18536"/>
                  </a:lnTo>
                  <a:lnTo>
                    <a:pt x="23536" y="17967"/>
                  </a:lnTo>
                  <a:lnTo>
                    <a:pt x="24613" y="17338"/>
                  </a:lnTo>
                  <a:lnTo>
                    <a:pt x="25152" y="17008"/>
                  </a:lnTo>
                  <a:lnTo>
                    <a:pt x="25691" y="16679"/>
                  </a:lnTo>
                  <a:lnTo>
                    <a:pt x="26200" y="16320"/>
                  </a:lnTo>
                  <a:lnTo>
                    <a:pt x="26680" y="15931"/>
                  </a:lnTo>
                  <a:lnTo>
                    <a:pt x="27159" y="15541"/>
                  </a:lnTo>
                  <a:lnTo>
                    <a:pt x="27608" y="15122"/>
                  </a:lnTo>
                  <a:lnTo>
                    <a:pt x="28057" y="14703"/>
                  </a:lnTo>
                  <a:lnTo>
                    <a:pt x="28476" y="14254"/>
                  </a:lnTo>
                  <a:lnTo>
                    <a:pt x="28865" y="13805"/>
                  </a:lnTo>
                  <a:lnTo>
                    <a:pt x="29255" y="13325"/>
                  </a:lnTo>
                  <a:lnTo>
                    <a:pt x="29584" y="12846"/>
                  </a:lnTo>
                  <a:lnTo>
                    <a:pt x="29913" y="12337"/>
                  </a:lnTo>
                  <a:lnTo>
                    <a:pt x="30213" y="11828"/>
                  </a:lnTo>
                  <a:lnTo>
                    <a:pt x="30482" y="11289"/>
                  </a:lnTo>
                  <a:lnTo>
                    <a:pt x="30722" y="10720"/>
                  </a:lnTo>
                  <a:lnTo>
                    <a:pt x="30932" y="10151"/>
                  </a:lnTo>
                  <a:lnTo>
                    <a:pt x="31111" y="9583"/>
                  </a:lnTo>
                  <a:lnTo>
                    <a:pt x="31231" y="8984"/>
                  </a:lnTo>
                  <a:lnTo>
                    <a:pt x="31321" y="8564"/>
                  </a:lnTo>
                  <a:lnTo>
                    <a:pt x="31381" y="8145"/>
                  </a:lnTo>
                  <a:lnTo>
                    <a:pt x="31411" y="7756"/>
                  </a:lnTo>
                  <a:lnTo>
                    <a:pt x="31411" y="7367"/>
                  </a:lnTo>
                  <a:lnTo>
                    <a:pt x="31411" y="6977"/>
                  </a:lnTo>
                  <a:lnTo>
                    <a:pt x="31381" y="6588"/>
                  </a:lnTo>
                  <a:lnTo>
                    <a:pt x="31321" y="6229"/>
                  </a:lnTo>
                  <a:lnTo>
                    <a:pt x="31261" y="5870"/>
                  </a:lnTo>
                  <a:lnTo>
                    <a:pt x="31171" y="5510"/>
                  </a:lnTo>
                  <a:lnTo>
                    <a:pt x="31081" y="5151"/>
                  </a:lnTo>
                  <a:lnTo>
                    <a:pt x="30962" y="4822"/>
                  </a:lnTo>
                  <a:lnTo>
                    <a:pt x="30812" y="4522"/>
                  </a:lnTo>
                  <a:lnTo>
                    <a:pt x="30662" y="4193"/>
                  </a:lnTo>
                  <a:lnTo>
                    <a:pt x="30482" y="3893"/>
                  </a:lnTo>
                  <a:lnTo>
                    <a:pt x="30303" y="3594"/>
                  </a:lnTo>
                  <a:lnTo>
                    <a:pt x="30093" y="3324"/>
                  </a:lnTo>
                  <a:lnTo>
                    <a:pt x="29884" y="3055"/>
                  </a:lnTo>
                  <a:lnTo>
                    <a:pt x="29644" y="2785"/>
                  </a:lnTo>
                  <a:lnTo>
                    <a:pt x="29135" y="2306"/>
                  </a:lnTo>
                  <a:lnTo>
                    <a:pt x="28566" y="1857"/>
                  </a:lnTo>
                  <a:lnTo>
                    <a:pt x="27937" y="1468"/>
                  </a:lnTo>
                  <a:lnTo>
                    <a:pt x="27278" y="1109"/>
                  </a:lnTo>
                  <a:lnTo>
                    <a:pt x="26590" y="809"/>
                  </a:lnTo>
                  <a:lnTo>
                    <a:pt x="25811" y="570"/>
                  </a:lnTo>
                  <a:lnTo>
                    <a:pt x="25033" y="360"/>
                  </a:lnTo>
                  <a:lnTo>
                    <a:pt x="24104" y="210"/>
                  </a:lnTo>
                  <a:lnTo>
                    <a:pt x="23146" y="90"/>
                  </a:lnTo>
                  <a:lnTo>
                    <a:pt x="22218" y="31"/>
                  </a:lnTo>
                  <a:lnTo>
                    <a:pt x="212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5717;p57">
              <a:extLst>
                <a:ext uri="{FF2B5EF4-FFF2-40B4-BE49-F238E27FC236}">
                  <a16:creationId xmlns:a16="http://schemas.microsoft.com/office/drawing/2014/main" id="{85D8912D-2BA7-5AC6-AE12-D30383EA4131}"/>
                </a:ext>
              </a:extLst>
            </p:cNvPr>
            <p:cNvSpPr/>
            <p:nvPr/>
          </p:nvSpPr>
          <p:spPr>
            <a:xfrm>
              <a:off x="10816811" y="3189681"/>
              <a:ext cx="188672" cy="66622"/>
            </a:xfrm>
            <a:custGeom>
              <a:avLst/>
              <a:gdLst/>
              <a:ahLst/>
              <a:cxnLst/>
              <a:rect l="l" t="t" r="r" b="b"/>
              <a:pathLst>
                <a:path w="25961" h="9164" extrusionOk="0">
                  <a:moveTo>
                    <a:pt x="17727" y="0"/>
                  </a:moveTo>
                  <a:lnTo>
                    <a:pt x="16858" y="30"/>
                  </a:lnTo>
                  <a:lnTo>
                    <a:pt x="16020" y="60"/>
                  </a:lnTo>
                  <a:lnTo>
                    <a:pt x="15181" y="150"/>
                  </a:lnTo>
                  <a:lnTo>
                    <a:pt x="14343" y="240"/>
                  </a:lnTo>
                  <a:lnTo>
                    <a:pt x="13505" y="390"/>
                  </a:lnTo>
                  <a:lnTo>
                    <a:pt x="12696" y="539"/>
                  </a:lnTo>
                  <a:lnTo>
                    <a:pt x="11888" y="719"/>
                  </a:lnTo>
                  <a:lnTo>
                    <a:pt x="11049" y="959"/>
                  </a:lnTo>
                  <a:lnTo>
                    <a:pt x="10271" y="1198"/>
                  </a:lnTo>
                  <a:lnTo>
                    <a:pt x="9462" y="1468"/>
                  </a:lnTo>
                  <a:lnTo>
                    <a:pt x="8684" y="1767"/>
                  </a:lnTo>
                  <a:lnTo>
                    <a:pt x="7905" y="2096"/>
                  </a:lnTo>
                  <a:lnTo>
                    <a:pt x="7127" y="2426"/>
                  </a:lnTo>
                  <a:lnTo>
                    <a:pt x="6378" y="2815"/>
                  </a:lnTo>
                  <a:lnTo>
                    <a:pt x="5659" y="3234"/>
                  </a:lnTo>
                  <a:lnTo>
                    <a:pt x="4911" y="3654"/>
                  </a:lnTo>
                  <a:lnTo>
                    <a:pt x="4222" y="4103"/>
                  </a:lnTo>
                  <a:lnTo>
                    <a:pt x="3503" y="4612"/>
                  </a:lnTo>
                  <a:lnTo>
                    <a:pt x="2845" y="5121"/>
                  </a:lnTo>
                  <a:lnTo>
                    <a:pt x="2156" y="5660"/>
                  </a:lnTo>
                  <a:lnTo>
                    <a:pt x="1527" y="6199"/>
                  </a:lnTo>
                  <a:lnTo>
                    <a:pt x="898" y="6798"/>
                  </a:lnTo>
                  <a:lnTo>
                    <a:pt x="270" y="7426"/>
                  </a:lnTo>
                  <a:lnTo>
                    <a:pt x="150" y="7606"/>
                  </a:lnTo>
                  <a:lnTo>
                    <a:pt x="30" y="7786"/>
                  </a:lnTo>
                  <a:lnTo>
                    <a:pt x="0" y="7995"/>
                  </a:lnTo>
                  <a:lnTo>
                    <a:pt x="0" y="8175"/>
                  </a:lnTo>
                  <a:lnTo>
                    <a:pt x="30" y="8355"/>
                  </a:lnTo>
                  <a:lnTo>
                    <a:pt x="120" y="8534"/>
                  </a:lnTo>
                  <a:lnTo>
                    <a:pt x="210" y="8714"/>
                  </a:lnTo>
                  <a:lnTo>
                    <a:pt x="359" y="8834"/>
                  </a:lnTo>
                  <a:lnTo>
                    <a:pt x="509" y="8953"/>
                  </a:lnTo>
                  <a:lnTo>
                    <a:pt x="689" y="9073"/>
                  </a:lnTo>
                  <a:lnTo>
                    <a:pt x="868" y="9133"/>
                  </a:lnTo>
                  <a:lnTo>
                    <a:pt x="1048" y="9163"/>
                  </a:lnTo>
                  <a:lnTo>
                    <a:pt x="1258" y="9133"/>
                  </a:lnTo>
                  <a:lnTo>
                    <a:pt x="1437" y="9073"/>
                  </a:lnTo>
                  <a:lnTo>
                    <a:pt x="1647" y="8983"/>
                  </a:lnTo>
                  <a:lnTo>
                    <a:pt x="1827" y="8834"/>
                  </a:lnTo>
                  <a:lnTo>
                    <a:pt x="2396" y="8265"/>
                  </a:lnTo>
                  <a:lnTo>
                    <a:pt x="2964" y="7756"/>
                  </a:lnTo>
                  <a:lnTo>
                    <a:pt x="3563" y="7217"/>
                  </a:lnTo>
                  <a:lnTo>
                    <a:pt x="4162" y="6738"/>
                  </a:lnTo>
                  <a:lnTo>
                    <a:pt x="4761" y="6259"/>
                  </a:lnTo>
                  <a:lnTo>
                    <a:pt x="5390" y="5809"/>
                  </a:lnTo>
                  <a:lnTo>
                    <a:pt x="6049" y="5390"/>
                  </a:lnTo>
                  <a:lnTo>
                    <a:pt x="6707" y="4971"/>
                  </a:lnTo>
                  <a:lnTo>
                    <a:pt x="7366" y="4582"/>
                  </a:lnTo>
                  <a:lnTo>
                    <a:pt x="8055" y="4222"/>
                  </a:lnTo>
                  <a:lnTo>
                    <a:pt x="8773" y="3893"/>
                  </a:lnTo>
                  <a:lnTo>
                    <a:pt x="9462" y="3594"/>
                  </a:lnTo>
                  <a:lnTo>
                    <a:pt x="10211" y="3294"/>
                  </a:lnTo>
                  <a:lnTo>
                    <a:pt x="10929" y="3055"/>
                  </a:lnTo>
                  <a:lnTo>
                    <a:pt x="11708" y="2845"/>
                  </a:lnTo>
                  <a:lnTo>
                    <a:pt x="12457" y="2635"/>
                  </a:lnTo>
                  <a:lnTo>
                    <a:pt x="13235" y="2486"/>
                  </a:lnTo>
                  <a:lnTo>
                    <a:pt x="14014" y="2366"/>
                  </a:lnTo>
                  <a:lnTo>
                    <a:pt x="14792" y="2246"/>
                  </a:lnTo>
                  <a:lnTo>
                    <a:pt x="15571" y="2186"/>
                  </a:lnTo>
                  <a:lnTo>
                    <a:pt x="16319" y="2126"/>
                  </a:lnTo>
                  <a:lnTo>
                    <a:pt x="17098" y="2096"/>
                  </a:lnTo>
                  <a:lnTo>
                    <a:pt x="17876" y="2096"/>
                  </a:lnTo>
                  <a:lnTo>
                    <a:pt x="18625" y="2126"/>
                  </a:lnTo>
                  <a:lnTo>
                    <a:pt x="19403" y="2156"/>
                  </a:lnTo>
                  <a:lnTo>
                    <a:pt x="20152" y="2246"/>
                  </a:lnTo>
                  <a:lnTo>
                    <a:pt x="21679" y="2426"/>
                  </a:lnTo>
                  <a:lnTo>
                    <a:pt x="23236" y="2665"/>
                  </a:lnTo>
                  <a:lnTo>
                    <a:pt x="24763" y="2965"/>
                  </a:lnTo>
                  <a:lnTo>
                    <a:pt x="25003" y="2995"/>
                  </a:lnTo>
                  <a:lnTo>
                    <a:pt x="25182" y="2965"/>
                  </a:lnTo>
                  <a:lnTo>
                    <a:pt x="25362" y="2935"/>
                  </a:lnTo>
                  <a:lnTo>
                    <a:pt x="25542" y="2845"/>
                  </a:lnTo>
                  <a:lnTo>
                    <a:pt x="25662" y="2725"/>
                  </a:lnTo>
                  <a:lnTo>
                    <a:pt x="25781" y="2606"/>
                  </a:lnTo>
                  <a:lnTo>
                    <a:pt x="25871" y="2426"/>
                  </a:lnTo>
                  <a:lnTo>
                    <a:pt x="25931" y="2276"/>
                  </a:lnTo>
                  <a:lnTo>
                    <a:pt x="25961" y="2096"/>
                  </a:lnTo>
                  <a:lnTo>
                    <a:pt x="25961" y="1947"/>
                  </a:lnTo>
                  <a:lnTo>
                    <a:pt x="25931" y="1767"/>
                  </a:lnTo>
                  <a:lnTo>
                    <a:pt x="25871" y="1587"/>
                  </a:lnTo>
                  <a:lnTo>
                    <a:pt x="25781" y="1438"/>
                  </a:lnTo>
                  <a:lnTo>
                    <a:pt x="25662" y="1318"/>
                  </a:lnTo>
                  <a:lnTo>
                    <a:pt x="25482" y="1198"/>
                  </a:lnTo>
                  <a:lnTo>
                    <a:pt x="25302" y="1108"/>
                  </a:lnTo>
                  <a:lnTo>
                    <a:pt x="24464" y="869"/>
                  </a:lnTo>
                  <a:lnTo>
                    <a:pt x="23625" y="659"/>
                  </a:lnTo>
                  <a:lnTo>
                    <a:pt x="22787" y="480"/>
                  </a:lnTo>
                  <a:lnTo>
                    <a:pt x="21949" y="330"/>
                  </a:lnTo>
                  <a:lnTo>
                    <a:pt x="21110" y="210"/>
                  </a:lnTo>
                  <a:lnTo>
                    <a:pt x="20242" y="120"/>
                  </a:lnTo>
                  <a:lnTo>
                    <a:pt x="19403" y="30"/>
                  </a:lnTo>
                  <a:lnTo>
                    <a:pt x="185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5718;p57">
              <a:extLst>
                <a:ext uri="{FF2B5EF4-FFF2-40B4-BE49-F238E27FC236}">
                  <a16:creationId xmlns:a16="http://schemas.microsoft.com/office/drawing/2014/main" id="{160C3C25-7EC5-B970-A08C-40F4345C3513}"/>
                </a:ext>
              </a:extLst>
            </p:cNvPr>
            <p:cNvSpPr/>
            <p:nvPr/>
          </p:nvSpPr>
          <p:spPr>
            <a:xfrm>
              <a:off x="11034881" y="3123299"/>
              <a:ext cx="32428" cy="15681"/>
            </a:xfrm>
            <a:custGeom>
              <a:avLst/>
              <a:gdLst/>
              <a:ahLst/>
              <a:cxnLst/>
              <a:rect l="l" t="t" r="r" b="b"/>
              <a:pathLst>
                <a:path w="4462" h="2157" extrusionOk="0">
                  <a:moveTo>
                    <a:pt x="1767" y="1"/>
                  </a:moveTo>
                  <a:lnTo>
                    <a:pt x="1348" y="61"/>
                  </a:lnTo>
                  <a:lnTo>
                    <a:pt x="959" y="150"/>
                  </a:lnTo>
                  <a:lnTo>
                    <a:pt x="539" y="300"/>
                  </a:lnTo>
                  <a:lnTo>
                    <a:pt x="360" y="390"/>
                  </a:lnTo>
                  <a:lnTo>
                    <a:pt x="210" y="510"/>
                  </a:lnTo>
                  <a:lnTo>
                    <a:pt x="120" y="630"/>
                  </a:lnTo>
                  <a:lnTo>
                    <a:pt x="60" y="779"/>
                  </a:lnTo>
                  <a:lnTo>
                    <a:pt x="30" y="959"/>
                  </a:lnTo>
                  <a:lnTo>
                    <a:pt x="0" y="1109"/>
                  </a:lnTo>
                  <a:lnTo>
                    <a:pt x="30" y="1288"/>
                  </a:lnTo>
                  <a:lnTo>
                    <a:pt x="90" y="1438"/>
                  </a:lnTo>
                  <a:lnTo>
                    <a:pt x="150" y="1588"/>
                  </a:lnTo>
                  <a:lnTo>
                    <a:pt x="240" y="1737"/>
                  </a:lnTo>
                  <a:lnTo>
                    <a:pt x="360" y="1887"/>
                  </a:lnTo>
                  <a:lnTo>
                    <a:pt x="509" y="1977"/>
                  </a:lnTo>
                  <a:lnTo>
                    <a:pt x="659" y="2067"/>
                  </a:lnTo>
                  <a:lnTo>
                    <a:pt x="839" y="2127"/>
                  </a:lnTo>
                  <a:lnTo>
                    <a:pt x="1198" y="2127"/>
                  </a:lnTo>
                  <a:lnTo>
                    <a:pt x="1677" y="2037"/>
                  </a:lnTo>
                  <a:lnTo>
                    <a:pt x="2156" y="2007"/>
                  </a:lnTo>
                  <a:lnTo>
                    <a:pt x="2635" y="2037"/>
                  </a:lnTo>
                  <a:lnTo>
                    <a:pt x="3114" y="2097"/>
                  </a:lnTo>
                  <a:lnTo>
                    <a:pt x="3324" y="2157"/>
                  </a:lnTo>
                  <a:lnTo>
                    <a:pt x="3534" y="2157"/>
                  </a:lnTo>
                  <a:lnTo>
                    <a:pt x="3713" y="2127"/>
                  </a:lnTo>
                  <a:lnTo>
                    <a:pt x="3893" y="2067"/>
                  </a:lnTo>
                  <a:lnTo>
                    <a:pt x="4073" y="1977"/>
                  </a:lnTo>
                  <a:lnTo>
                    <a:pt x="4192" y="1857"/>
                  </a:lnTo>
                  <a:lnTo>
                    <a:pt x="4342" y="1707"/>
                  </a:lnTo>
                  <a:lnTo>
                    <a:pt x="4432" y="1498"/>
                  </a:lnTo>
                  <a:lnTo>
                    <a:pt x="4462" y="1318"/>
                  </a:lnTo>
                  <a:lnTo>
                    <a:pt x="4462" y="1109"/>
                  </a:lnTo>
                  <a:lnTo>
                    <a:pt x="4462" y="929"/>
                  </a:lnTo>
                  <a:lnTo>
                    <a:pt x="4372" y="719"/>
                  </a:lnTo>
                  <a:lnTo>
                    <a:pt x="4282" y="540"/>
                  </a:lnTo>
                  <a:lnTo>
                    <a:pt x="4162" y="390"/>
                  </a:lnTo>
                  <a:lnTo>
                    <a:pt x="4013" y="270"/>
                  </a:lnTo>
                  <a:lnTo>
                    <a:pt x="3833" y="210"/>
                  </a:lnTo>
                  <a:lnTo>
                    <a:pt x="3414" y="120"/>
                  </a:lnTo>
                  <a:lnTo>
                    <a:pt x="2995" y="61"/>
                  </a:lnTo>
                  <a:lnTo>
                    <a:pt x="2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5719;p57">
              <a:extLst>
                <a:ext uri="{FF2B5EF4-FFF2-40B4-BE49-F238E27FC236}">
                  <a16:creationId xmlns:a16="http://schemas.microsoft.com/office/drawing/2014/main" id="{F5B723E1-B8C7-9CE2-E244-09046DEF4604}"/>
                </a:ext>
              </a:extLst>
            </p:cNvPr>
            <p:cNvSpPr/>
            <p:nvPr/>
          </p:nvSpPr>
          <p:spPr>
            <a:xfrm>
              <a:off x="11080802" y="3163784"/>
              <a:ext cx="25901" cy="30701"/>
            </a:xfrm>
            <a:custGeom>
              <a:avLst/>
              <a:gdLst/>
              <a:ahLst/>
              <a:cxnLst/>
              <a:rect l="l" t="t" r="r" b="b"/>
              <a:pathLst>
                <a:path w="3564" h="4223" extrusionOk="0">
                  <a:moveTo>
                    <a:pt x="2486" y="0"/>
                  </a:moveTo>
                  <a:lnTo>
                    <a:pt x="2306" y="30"/>
                  </a:lnTo>
                  <a:lnTo>
                    <a:pt x="2126" y="120"/>
                  </a:lnTo>
                  <a:lnTo>
                    <a:pt x="1977" y="210"/>
                  </a:lnTo>
                  <a:lnTo>
                    <a:pt x="1827" y="330"/>
                  </a:lnTo>
                  <a:lnTo>
                    <a:pt x="1707" y="509"/>
                  </a:lnTo>
                  <a:lnTo>
                    <a:pt x="1258" y="1078"/>
                  </a:lnTo>
                  <a:lnTo>
                    <a:pt x="839" y="1647"/>
                  </a:lnTo>
                  <a:lnTo>
                    <a:pt x="629" y="1917"/>
                  </a:lnTo>
                  <a:lnTo>
                    <a:pt x="420" y="2216"/>
                  </a:lnTo>
                  <a:lnTo>
                    <a:pt x="240" y="2545"/>
                  </a:lnTo>
                  <a:lnTo>
                    <a:pt x="90" y="2875"/>
                  </a:lnTo>
                  <a:lnTo>
                    <a:pt x="30" y="3054"/>
                  </a:lnTo>
                  <a:lnTo>
                    <a:pt x="0" y="3234"/>
                  </a:lnTo>
                  <a:lnTo>
                    <a:pt x="30" y="3414"/>
                  </a:lnTo>
                  <a:lnTo>
                    <a:pt x="90" y="3563"/>
                  </a:lnTo>
                  <a:lnTo>
                    <a:pt x="180" y="3713"/>
                  </a:lnTo>
                  <a:lnTo>
                    <a:pt x="270" y="3863"/>
                  </a:lnTo>
                  <a:lnTo>
                    <a:pt x="390" y="3983"/>
                  </a:lnTo>
                  <a:lnTo>
                    <a:pt x="539" y="4072"/>
                  </a:lnTo>
                  <a:lnTo>
                    <a:pt x="689" y="4162"/>
                  </a:lnTo>
                  <a:lnTo>
                    <a:pt x="839" y="4222"/>
                  </a:lnTo>
                  <a:lnTo>
                    <a:pt x="1168" y="4222"/>
                  </a:lnTo>
                  <a:lnTo>
                    <a:pt x="1348" y="4192"/>
                  </a:lnTo>
                  <a:lnTo>
                    <a:pt x="1498" y="4102"/>
                  </a:lnTo>
                  <a:lnTo>
                    <a:pt x="1617" y="3983"/>
                  </a:lnTo>
                  <a:lnTo>
                    <a:pt x="1737" y="3833"/>
                  </a:lnTo>
                  <a:lnTo>
                    <a:pt x="2156" y="3234"/>
                  </a:lnTo>
                  <a:lnTo>
                    <a:pt x="2576" y="2665"/>
                  </a:lnTo>
                  <a:lnTo>
                    <a:pt x="3414" y="1497"/>
                  </a:lnTo>
                  <a:lnTo>
                    <a:pt x="3504" y="1318"/>
                  </a:lnTo>
                  <a:lnTo>
                    <a:pt x="3564" y="1108"/>
                  </a:lnTo>
                  <a:lnTo>
                    <a:pt x="3564" y="928"/>
                  </a:lnTo>
                  <a:lnTo>
                    <a:pt x="3504" y="749"/>
                  </a:lnTo>
                  <a:lnTo>
                    <a:pt x="3444" y="569"/>
                  </a:lnTo>
                  <a:lnTo>
                    <a:pt x="3324" y="389"/>
                  </a:lnTo>
                  <a:lnTo>
                    <a:pt x="3204" y="240"/>
                  </a:lnTo>
                  <a:lnTo>
                    <a:pt x="3055" y="120"/>
                  </a:lnTo>
                  <a:lnTo>
                    <a:pt x="2875" y="60"/>
                  </a:lnTo>
                  <a:lnTo>
                    <a:pt x="26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5720;p57">
              <a:extLst>
                <a:ext uri="{FF2B5EF4-FFF2-40B4-BE49-F238E27FC236}">
                  <a16:creationId xmlns:a16="http://schemas.microsoft.com/office/drawing/2014/main" id="{F74AD1BB-EC79-360F-2F40-0D61B43A1A52}"/>
                </a:ext>
              </a:extLst>
            </p:cNvPr>
            <p:cNvSpPr/>
            <p:nvPr/>
          </p:nvSpPr>
          <p:spPr>
            <a:xfrm>
              <a:off x="11039671" y="3211224"/>
              <a:ext cx="22638" cy="28964"/>
            </a:xfrm>
            <a:custGeom>
              <a:avLst/>
              <a:gdLst/>
              <a:ahLst/>
              <a:cxnLst/>
              <a:rect l="l" t="t" r="r" b="b"/>
              <a:pathLst>
                <a:path w="3115" h="3984" extrusionOk="0">
                  <a:moveTo>
                    <a:pt x="1018" y="1"/>
                  </a:moveTo>
                  <a:lnTo>
                    <a:pt x="839" y="31"/>
                  </a:lnTo>
                  <a:lnTo>
                    <a:pt x="659" y="91"/>
                  </a:lnTo>
                  <a:lnTo>
                    <a:pt x="479" y="180"/>
                  </a:lnTo>
                  <a:lnTo>
                    <a:pt x="329" y="300"/>
                  </a:lnTo>
                  <a:lnTo>
                    <a:pt x="210" y="450"/>
                  </a:lnTo>
                  <a:lnTo>
                    <a:pt x="120" y="600"/>
                  </a:lnTo>
                  <a:lnTo>
                    <a:pt x="60" y="749"/>
                  </a:lnTo>
                  <a:lnTo>
                    <a:pt x="0" y="929"/>
                  </a:lnTo>
                  <a:lnTo>
                    <a:pt x="30" y="1139"/>
                  </a:lnTo>
                  <a:lnTo>
                    <a:pt x="90" y="1318"/>
                  </a:lnTo>
                  <a:lnTo>
                    <a:pt x="180" y="1528"/>
                  </a:lnTo>
                  <a:lnTo>
                    <a:pt x="479" y="2037"/>
                  </a:lnTo>
                  <a:lnTo>
                    <a:pt x="749" y="2576"/>
                  </a:lnTo>
                  <a:lnTo>
                    <a:pt x="1048" y="3115"/>
                  </a:lnTo>
                  <a:lnTo>
                    <a:pt x="1198" y="3354"/>
                  </a:lnTo>
                  <a:lnTo>
                    <a:pt x="1378" y="3624"/>
                  </a:lnTo>
                  <a:lnTo>
                    <a:pt x="1497" y="3744"/>
                  </a:lnTo>
                  <a:lnTo>
                    <a:pt x="1647" y="3864"/>
                  </a:lnTo>
                  <a:lnTo>
                    <a:pt x="1827" y="3953"/>
                  </a:lnTo>
                  <a:lnTo>
                    <a:pt x="2006" y="3983"/>
                  </a:lnTo>
                  <a:lnTo>
                    <a:pt x="2186" y="3983"/>
                  </a:lnTo>
                  <a:lnTo>
                    <a:pt x="2396" y="3953"/>
                  </a:lnTo>
                  <a:lnTo>
                    <a:pt x="2575" y="3893"/>
                  </a:lnTo>
                  <a:lnTo>
                    <a:pt x="2725" y="3804"/>
                  </a:lnTo>
                  <a:lnTo>
                    <a:pt x="2845" y="3684"/>
                  </a:lnTo>
                  <a:lnTo>
                    <a:pt x="2935" y="3564"/>
                  </a:lnTo>
                  <a:lnTo>
                    <a:pt x="3024" y="3414"/>
                  </a:lnTo>
                  <a:lnTo>
                    <a:pt x="3084" y="3265"/>
                  </a:lnTo>
                  <a:lnTo>
                    <a:pt x="3114" y="3115"/>
                  </a:lnTo>
                  <a:lnTo>
                    <a:pt x="3114" y="2965"/>
                  </a:lnTo>
                  <a:lnTo>
                    <a:pt x="3084" y="2786"/>
                  </a:lnTo>
                  <a:lnTo>
                    <a:pt x="3024" y="2666"/>
                  </a:lnTo>
                  <a:lnTo>
                    <a:pt x="2755" y="2097"/>
                  </a:lnTo>
                  <a:lnTo>
                    <a:pt x="2455" y="1558"/>
                  </a:lnTo>
                  <a:lnTo>
                    <a:pt x="2156" y="989"/>
                  </a:lnTo>
                  <a:lnTo>
                    <a:pt x="1857" y="450"/>
                  </a:lnTo>
                  <a:lnTo>
                    <a:pt x="1707" y="270"/>
                  </a:lnTo>
                  <a:lnTo>
                    <a:pt x="1557" y="151"/>
                  </a:lnTo>
                  <a:lnTo>
                    <a:pt x="1378" y="61"/>
                  </a:lnTo>
                  <a:lnTo>
                    <a:pt x="1198" y="31"/>
                  </a:lnTo>
                  <a:lnTo>
                    <a:pt x="10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5721;p57">
              <a:extLst>
                <a:ext uri="{FF2B5EF4-FFF2-40B4-BE49-F238E27FC236}">
                  <a16:creationId xmlns:a16="http://schemas.microsoft.com/office/drawing/2014/main" id="{852B0AB9-39D0-C13C-5820-D6027B1ECF20}"/>
                </a:ext>
              </a:extLst>
            </p:cNvPr>
            <p:cNvSpPr/>
            <p:nvPr/>
          </p:nvSpPr>
          <p:spPr>
            <a:xfrm>
              <a:off x="11090810" y="3242565"/>
              <a:ext cx="15458" cy="25263"/>
            </a:xfrm>
            <a:custGeom>
              <a:avLst/>
              <a:gdLst/>
              <a:ahLst/>
              <a:cxnLst/>
              <a:rect l="l" t="t" r="r" b="b"/>
              <a:pathLst>
                <a:path w="2127" h="3475" extrusionOk="0">
                  <a:moveTo>
                    <a:pt x="1079" y="1"/>
                  </a:moveTo>
                  <a:lnTo>
                    <a:pt x="869" y="31"/>
                  </a:lnTo>
                  <a:lnTo>
                    <a:pt x="690" y="120"/>
                  </a:lnTo>
                  <a:lnTo>
                    <a:pt x="540" y="240"/>
                  </a:lnTo>
                  <a:lnTo>
                    <a:pt x="420" y="360"/>
                  </a:lnTo>
                  <a:lnTo>
                    <a:pt x="330" y="510"/>
                  </a:lnTo>
                  <a:lnTo>
                    <a:pt x="270" y="689"/>
                  </a:lnTo>
                  <a:lnTo>
                    <a:pt x="240" y="869"/>
                  </a:lnTo>
                  <a:lnTo>
                    <a:pt x="210" y="1079"/>
                  </a:lnTo>
                  <a:lnTo>
                    <a:pt x="210" y="1378"/>
                  </a:lnTo>
                  <a:lnTo>
                    <a:pt x="180" y="1677"/>
                  </a:lnTo>
                  <a:lnTo>
                    <a:pt x="151" y="1977"/>
                  </a:lnTo>
                  <a:lnTo>
                    <a:pt x="61" y="2246"/>
                  </a:lnTo>
                  <a:lnTo>
                    <a:pt x="1" y="2426"/>
                  </a:lnTo>
                  <a:lnTo>
                    <a:pt x="1" y="2606"/>
                  </a:lnTo>
                  <a:lnTo>
                    <a:pt x="31" y="2785"/>
                  </a:lnTo>
                  <a:lnTo>
                    <a:pt x="91" y="2935"/>
                  </a:lnTo>
                  <a:lnTo>
                    <a:pt x="180" y="3055"/>
                  </a:lnTo>
                  <a:lnTo>
                    <a:pt x="300" y="3175"/>
                  </a:lnTo>
                  <a:lnTo>
                    <a:pt x="420" y="3294"/>
                  </a:lnTo>
                  <a:lnTo>
                    <a:pt x="570" y="3384"/>
                  </a:lnTo>
                  <a:lnTo>
                    <a:pt x="719" y="3444"/>
                  </a:lnTo>
                  <a:lnTo>
                    <a:pt x="899" y="3474"/>
                  </a:lnTo>
                  <a:lnTo>
                    <a:pt x="1049" y="3474"/>
                  </a:lnTo>
                  <a:lnTo>
                    <a:pt x="1228" y="3444"/>
                  </a:lnTo>
                  <a:lnTo>
                    <a:pt x="1378" y="3414"/>
                  </a:lnTo>
                  <a:lnTo>
                    <a:pt x="1528" y="3324"/>
                  </a:lnTo>
                  <a:lnTo>
                    <a:pt x="1648" y="3205"/>
                  </a:lnTo>
                  <a:lnTo>
                    <a:pt x="1767" y="3025"/>
                  </a:lnTo>
                  <a:lnTo>
                    <a:pt x="1887" y="2785"/>
                  </a:lnTo>
                  <a:lnTo>
                    <a:pt x="1977" y="2516"/>
                  </a:lnTo>
                  <a:lnTo>
                    <a:pt x="2037" y="2246"/>
                  </a:lnTo>
                  <a:lnTo>
                    <a:pt x="2097" y="1977"/>
                  </a:lnTo>
                  <a:lnTo>
                    <a:pt x="2127" y="1408"/>
                  </a:lnTo>
                  <a:lnTo>
                    <a:pt x="2127" y="839"/>
                  </a:lnTo>
                  <a:lnTo>
                    <a:pt x="2127" y="659"/>
                  </a:lnTo>
                  <a:lnTo>
                    <a:pt x="2037" y="480"/>
                  </a:lnTo>
                  <a:lnTo>
                    <a:pt x="1917" y="330"/>
                  </a:lnTo>
                  <a:lnTo>
                    <a:pt x="1767" y="210"/>
                  </a:lnTo>
                  <a:lnTo>
                    <a:pt x="1618" y="90"/>
                  </a:lnTo>
                  <a:lnTo>
                    <a:pt x="1438" y="31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5722;p57">
              <a:extLst>
                <a:ext uri="{FF2B5EF4-FFF2-40B4-BE49-F238E27FC236}">
                  <a16:creationId xmlns:a16="http://schemas.microsoft.com/office/drawing/2014/main" id="{4E0E13C0-572E-0C89-C5BF-B2BF22E08DAD}"/>
                </a:ext>
              </a:extLst>
            </p:cNvPr>
            <p:cNvSpPr/>
            <p:nvPr/>
          </p:nvSpPr>
          <p:spPr>
            <a:xfrm>
              <a:off x="11028783" y="3273688"/>
              <a:ext cx="28736" cy="28746"/>
            </a:xfrm>
            <a:custGeom>
              <a:avLst/>
              <a:gdLst/>
              <a:ahLst/>
              <a:cxnLst/>
              <a:rect l="l" t="t" r="r" b="b"/>
              <a:pathLst>
                <a:path w="3954" h="3954" extrusionOk="0">
                  <a:moveTo>
                    <a:pt x="869" y="1"/>
                  </a:moveTo>
                  <a:lnTo>
                    <a:pt x="690" y="60"/>
                  </a:lnTo>
                  <a:lnTo>
                    <a:pt x="540" y="120"/>
                  </a:lnTo>
                  <a:lnTo>
                    <a:pt x="420" y="210"/>
                  </a:lnTo>
                  <a:lnTo>
                    <a:pt x="270" y="300"/>
                  </a:lnTo>
                  <a:lnTo>
                    <a:pt x="181" y="420"/>
                  </a:lnTo>
                  <a:lnTo>
                    <a:pt x="91" y="569"/>
                  </a:lnTo>
                  <a:lnTo>
                    <a:pt x="31" y="719"/>
                  </a:lnTo>
                  <a:lnTo>
                    <a:pt x="1" y="869"/>
                  </a:lnTo>
                  <a:lnTo>
                    <a:pt x="1" y="1049"/>
                  </a:lnTo>
                  <a:lnTo>
                    <a:pt x="31" y="1198"/>
                  </a:lnTo>
                  <a:lnTo>
                    <a:pt x="91" y="1378"/>
                  </a:lnTo>
                  <a:lnTo>
                    <a:pt x="181" y="1528"/>
                  </a:lnTo>
                  <a:lnTo>
                    <a:pt x="660" y="2067"/>
                  </a:lnTo>
                  <a:lnTo>
                    <a:pt x="1169" y="2576"/>
                  </a:lnTo>
                  <a:lnTo>
                    <a:pt x="2187" y="3564"/>
                  </a:lnTo>
                  <a:lnTo>
                    <a:pt x="2337" y="3714"/>
                  </a:lnTo>
                  <a:lnTo>
                    <a:pt x="2486" y="3803"/>
                  </a:lnTo>
                  <a:lnTo>
                    <a:pt x="2666" y="3893"/>
                  </a:lnTo>
                  <a:lnTo>
                    <a:pt x="2846" y="3953"/>
                  </a:lnTo>
                  <a:lnTo>
                    <a:pt x="3025" y="3953"/>
                  </a:lnTo>
                  <a:lnTo>
                    <a:pt x="3205" y="3923"/>
                  </a:lnTo>
                  <a:lnTo>
                    <a:pt x="3385" y="3863"/>
                  </a:lnTo>
                  <a:lnTo>
                    <a:pt x="3564" y="3743"/>
                  </a:lnTo>
                  <a:lnTo>
                    <a:pt x="3684" y="3624"/>
                  </a:lnTo>
                  <a:lnTo>
                    <a:pt x="3804" y="3474"/>
                  </a:lnTo>
                  <a:lnTo>
                    <a:pt x="3894" y="3294"/>
                  </a:lnTo>
                  <a:lnTo>
                    <a:pt x="3924" y="3115"/>
                  </a:lnTo>
                  <a:lnTo>
                    <a:pt x="3953" y="2905"/>
                  </a:lnTo>
                  <a:lnTo>
                    <a:pt x="3924" y="2725"/>
                  </a:lnTo>
                  <a:lnTo>
                    <a:pt x="3864" y="2546"/>
                  </a:lnTo>
                  <a:lnTo>
                    <a:pt x="3744" y="2396"/>
                  </a:lnTo>
                  <a:lnTo>
                    <a:pt x="2636" y="1258"/>
                  </a:lnTo>
                  <a:lnTo>
                    <a:pt x="2067" y="719"/>
                  </a:lnTo>
                  <a:lnTo>
                    <a:pt x="1498" y="210"/>
                  </a:lnTo>
                  <a:lnTo>
                    <a:pt x="1348" y="90"/>
                  </a:lnTo>
                  <a:lnTo>
                    <a:pt x="1169" y="31"/>
                  </a:lnTo>
                  <a:lnTo>
                    <a:pt x="10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5723;p57">
              <a:extLst>
                <a:ext uri="{FF2B5EF4-FFF2-40B4-BE49-F238E27FC236}">
                  <a16:creationId xmlns:a16="http://schemas.microsoft.com/office/drawing/2014/main" id="{56FBDEFF-6188-68DF-4DBB-2B4109C99877}"/>
                </a:ext>
              </a:extLst>
            </p:cNvPr>
            <p:cNvSpPr/>
            <p:nvPr/>
          </p:nvSpPr>
          <p:spPr>
            <a:xfrm>
              <a:off x="10966326" y="3271733"/>
              <a:ext cx="25683" cy="28956"/>
            </a:xfrm>
            <a:custGeom>
              <a:avLst/>
              <a:gdLst/>
              <a:ahLst/>
              <a:cxnLst/>
              <a:rect l="l" t="t" r="r" b="b"/>
              <a:pathLst>
                <a:path w="3534" h="3983" extrusionOk="0">
                  <a:moveTo>
                    <a:pt x="2515" y="0"/>
                  </a:moveTo>
                  <a:lnTo>
                    <a:pt x="2306" y="30"/>
                  </a:lnTo>
                  <a:lnTo>
                    <a:pt x="2126" y="90"/>
                  </a:lnTo>
                  <a:lnTo>
                    <a:pt x="1946" y="180"/>
                  </a:lnTo>
                  <a:lnTo>
                    <a:pt x="1797" y="300"/>
                  </a:lnTo>
                  <a:lnTo>
                    <a:pt x="1707" y="479"/>
                  </a:lnTo>
                  <a:lnTo>
                    <a:pt x="1408" y="1018"/>
                  </a:lnTo>
                  <a:lnTo>
                    <a:pt x="1228" y="1258"/>
                  </a:lnTo>
                  <a:lnTo>
                    <a:pt x="1048" y="1527"/>
                  </a:lnTo>
                  <a:lnTo>
                    <a:pt x="569" y="2036"/>
                  </a:lnTo>
                  <a:lnTo>
                    <a:pt x="330" y="2276"/>
                  </a:lnTo>
                  <a:lnTo>
                    <a:pt x="120" y="2545"/>
                  </a:lnTo>
                  <a:lnTo>
                    <a:pt x="60" y="2695"/>
                  </a:lnTo>
                  <a:lnTo>
                    <a:pt x="0" y="2845"/>
                  </a:lnTo>
                  <a:lnTo>
                    <a:pt x="0" y="2994"/>
                  </a:lnTo>
                  <a:lnTo>
                    <a:pt x="0" y="3174"/>
                  </a:lnTo>
                  <a:lnTo>
                    <a:pt x="60" y="3294"/>
                  </a:lnTo>
                  <a:lnTo>
                    <a:pt x="120" y="3444"/>
                  </a:lnTo>
                  <a:lnTo>
                    <a:pt x="210" y="3563"/>
                  </a:lnTo>
                  <a:lnTo>
                    <a:pt x="300" y="3683"/>
                  </a:lnTo>
                  <a:lnTo>
                    <a:pt x="419" y="3803"/>
                  </a:lnTo>
                  <a:lnTo>
                    <a:pt x="569" y="3893"/>
                  </a:lnTo>
                  <a:lnTo>
                    <a:pt x="689" y="3953"/>
                  </a:lnTo>
                  <a:lnTo>
                    <a:pt x="839" y="3983"/>
                  </a:lnTo>
                  <a:lnTo>
                    <a:pt x="1168" y="3983"/>
                  </a:lnTo>
                  <a:lnTo>
                    <a:pt x="1318" y="3923"/>
                  </a:lnTo>
                  <a:lnTo>
                    <a:pt x="1437" y="3863"/>
                  </a:lnTo>
                  <a:lnTo>
                    <a:pt x="1767" y="3623"/>
                  </a:lnTo>
                  <a:lnTo>
                    <a:pt x="2036" y="3354"/>
                  </a:lnTo>
                  <a:lnTo>
                    <a:pt x="2306" y="3084"/>
                  </a:lnTo>
                  <a:lnTo>
                    <a:pt x="2575" y="2815"/>
                  </a:lnTo>
                  <a:lnTo>
                    <a:pt x="2785" y="2485"/>
                  </a:lnTo>
                  <a:lnTo>
                    <a:pt x="3024" y="2186"/>
                  </a:lnTo>
                  <a:lnTo>
                    <a:pt x="3204" y="1857"/>
                  </a:lnTo>
                  <a:lnTo>
                    <a:pt x="3384" y="1527"/>
                  </a:lnTo>
                  <a:lnTo>
                    <a:pt x="3474" y="1348"/>
                  </a:lnTo>
                  <a:lnTo>
                    <a:pt x="3533" y="1138"/>
                  </a:lnTo>
                  <a:lnTo>
                    <a:pt x="3533" y="958"/>
                  </a:lnTo>
                  <a:lnTo>
                    <a:pt x="3504" y="779"/>
                  </a:lnTo>
                  <a:lnTo>
                    <a:pt x="3444" y="599"/>
                  </a:lnTo>
                  <a:lnTo>
                    <a:pt x="3354" y="419"/>
                  </a:lnTo>
                  <a:lnTo>
                    <a:pt x="3234" y="270"/>
                  </a:lnTo>
                  <a:lnTo>
                    <a:pt x="3084" y="150"/>
                  </a:lnTo>
                  <a:lnTo>
                    <a:pt x="2905" y="60"/>
                  </a:lnTo>
                  <a:lnTo>
                    <a:pt x="2695" y="30"/>
                  </a:lnTo>
                  <a:lnTo>
                    <a:pt x="25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5724;p57">
              <a:extLst>
                <a:ext uri="{FF2B5EF4-FFF2-40B4-BE49-F238E27FC236}">
                  <a16:creationId xmlns:a16="http://schemas.microsoft.com/office/drawing/2014/main" id="{D00332E7-92D9-3F11-53A6-6BA4C5E461B3}"/>
                </a:ext>
              </a:extLst>
            </p:cNvPr>
            <p:cNvSpPr/>
            <p:nvPr/>
          </p:nvSpPr>
          <p:spPr>
            <a:xfrm>
              <a:off x="10958491" y="3327663"/>
              <a:ext cx="26773" cy="15899"/>
            </a:xfrm>
            <a:custGeom>
              <a:avLst/>
              <a:gdLst/>
              <a:ahLst/>
              <a:cxnLst/>
              <a:rect l="l" t="t" r="r" b="b"/>
              <a:pathLst>
                <a:path w="3684" h="2187" extrusionOk="0">
                  <a:moveTo>
                    <a:pt x="2605" y="1"/>
                  </a:moveTo>
                  <a:lnTo>
                    <a:pt x="2426" y="60"/>
                  </a:lnTo>
                  <a:lnTo>
                    <a:pt x="2246" y="120"/>
                  </a:lnTo>
                  <a:lnTo>
                    <a:pt x="2006" y="180"/>
                  </a:lnTo>
                  <a:lnTo>
                    <a:pt x="1707" y="180"/>
                  </a:lnTo>
                  <a:lnTo>
                    <a:pt x="1078" y="210"/>
                  </a:lnTo>
                  <a:lnTo>
                    <a:pt x="1018" y="270"/>
                  </a:lnTo>
                  <a:lnTo>
                    <a:pt x="869" y="270"/>
                  </a:lnTo>
                  <a:lnTo>
                    <a:pt x="809" y="240"/>
                  </a:lnTo>
                  <a:lnTo>
                    <a:pt x="569" y="300"/>
                  </a:lnTo>
                  <a:lnTo>
                    <a:pt x="360" y="450"/>
                  </a:lnTo>
                  <a:lnTo>
                    <a:pt x="180" y="599"/>
                  </a:lnTo>
                  <a:lnTo>
                    <a:pt x="90" y="749"/>
                  </a:lnTo>
                  <a:lnTo>
                    <a:pt x="30" y="899"/>
                  </a:lnTo>
                  <a:lnTo>
                    <a:pt x="0" y="1019"/>
                  </a:lnTo>
                  <a:lnTo>
                    <a:pt x="0" y="1168"/>
                  </a:lnTo>
                  <a:lnTo>
                    <a:pt x="0" y="1348"/>
                  </a:lnTo>
                  <a:lnTo>
                    <a:pt x="30" y="1468"/>
                  </a:lnTo>
                  <a:lnTo>
                    <a:pt x="90" y="1617"/>
                  </a:lnTo>
                  <a:lnTo>
                    <a:pt x="180" y="1737"/>
                  </a:lnTo>
                  <a:lnTo>
                    <a:pt x="330" y="1917"/>
                  </a:lnTo>
                  <a:lnTo>
                    <a:pt x="539" y="2037"/>
                  </a:lnTo>
                  <a:lnTo>
                    <a:pt x="749" y="2097"/>
                  </a:lnTo>
                  <a:lnTo>
                    <a:pt x="988" y="2156"/>
                  </a:lnTo>
                  <a:lnTo>
                    <a:pt x="1228" y="2186"/>
                  </a:lnTo>
                  <a:lnTo>
                    <a:pt x="1467" y="2156"/>
                  </a:lnTo>
                  <a:lnTo>
                    <a:pt x="1917" y="2127"/>
                  </a:lnTo>
                  <a:lnTo>
                    <a:pt x="2246" y="2097"/>
                  </a:lnTo>
                  <a:lnTo>
                    <a:pt x="2575" y="2037"/>
                  </a:lnTo>
                  <a:lnTo>
                    <a:pt x="2905" y="1917"/>
                  </a:lnTo>
                  <a:lnTo>
                    <a:pt x="3204" y="1797"/>
                  </a:lnTo>
                  <a:lnTo>
                    <a:pt x="3384" y="1707"/>
                  </a:lnTo>
                  <a:lnTo>
                    <a:pt x="3504" y="1558"/>
                  </a:lnTo>
                  <a:lnTo>
                    <a:pt x="3593" y="1378"/>
                  </a:lnTo>
                  <a:lnTo>
                    <a:pt x="3653" y="1198"/>
                  </a:lnTo>
                  <a:lnTo>
                    <a:pt x="3683" y="1019"/>
                  </a:lnTo>
                  <a:lnTo>
                    <a:pt x="3683" y="809"/>
                  </a:lnTo>
                  <a:lnTo>
                    <a:pt x="3653" y="629"/>
                  </a:lnTo>
                  <a:lnTo>
                    <a:pt x="3563" y="480"/>
                  </a:lnTo>
                  <a:lnTo>
                    <a:pt x="3444" y="300"/>
                  </a:lnTo>
                  <a:lnTo>
                    <a:pt x="3294" y="180"/>
                  </a:lnTo>
                  <a:lnTo>
                    <a:pt x="3144" y="90"/>
                  </a:lnTo>
                  <a:lnTo>
                    <a:pt x="2965" y="30"/>
                  </a:lnTo>
                  <a:lnTo>
                    <a:pt x="27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5725;p57">
              <a:extLst>
                <a:ext uri="{FF2B5EF4-FFF2-40B4-BE49-F238E27FC236}">
                  <a16:creationId xmlns:a16="http://schemas.microsoft.com/office/drawing/2014/main" id="{B4D1D6EB-9A1D-8A2E-D84F-56C1840869EF}"/>
                </a:ext>
              </a:extLst>
            </p:cNvPr>
            <p:cNvSpPr/>
            <p:nvPr/>
          </p:nvSpPr>
          <p:spPr>
            <a:xfrm>
              <a:off x="10889719" y="3321354"/>
              <a:ext cx="15240" cy="26783"/>
            </a:xfrm>
            <a:custGeom>
              <a:avLst/>
              <a:gdLst/>
              <a:ahLst/>
              <a:cxnLst/>
              <a:rect l="l" t="t" r="r" b="b"/>
              <a:pathLst>
                <a:path w="2097" h="3684" extrusionOk="0">
                  <a:moveTo>
                    <a:pt x="988" y="0"/>
                  </a:moveTo>
                  <a:lnTo>
                    <a:pt x="809" y="30"/>
                  </a:lnTo>
                  <a:lnTo>
                    <a:pt x="659" y="90"/>
                  </a:lnTo>
                  <a:lnTo>
                    <a:pt x="539" y="180"/>
                  </a:lnTo>
                  <a:lnTo>
                    <a:pt x="419" y="270"/>
                  </a:lnTo>
                  <a:lnTo>
                    <a:pt x="300" y="419"/>
                  </a:lnTo>
                  <a:lnTo>
                    <a:pt x="240" y="569"/>
                  </a:lnTo>
                  <a:lnTo>
                    <a:pt x="210" y="779"/>
                  </a:lnTo>
                  <a:lnTo>
                    <a:pt x="180" y="1527"/>
                  </a:lnTo>
                  <a:lnTo>
                    <a:pt x="150" y="1917"/>
                  </a:lnTo>
                  <a:lnTo>
                    <a:pt x="60" y="2336"/>
                  </a:lnTo>
                  <a:lnTo>
                    <a:pt x="0" y="2515"/>
                  </a:lnTo>
                  <a:lnTo>
                    <a:pt x="0" y="2695"/>
                  </a:lnTo>
                  <a:lnTo>
                    <a:pt x="0" y="2875"/>
                  </a:lnTo>
                  <a:lnTo>
                    <a:pt x="30" y="3054"/>
                  </a:lnTo>
                  <a:lnTo>
                    <a:pt x="120" y="3234"/>
                  </a:lnTo>
                  <a:lnTo>
                    <a:pt x="210" y="3384"/>
                  </a:lnTo>
                  <a:lnTo>
                    <a:pt x="359" y="3504"/>
                  </a:lnTo>
                  <a:lnTo>
                    <a:pt x="539" y="3593"/>
                  </a:lnTo>
                  <a:lnTo>
                    <a:pt x="689" y="3653"/>
                  </a:lnTo>
                  <a:lnTo>
                    <a:pt x="898" y="3683"/>
                  </a:lnTo>
                  <a:lnTo>
                    <a:pt x="1078" y="3683"/>
                  </a:lnTo>
                  <a:lnTo>
                    <a:pt x="1258" y="3623"/>
                  </a:lnTo>
                  <a:lnTo>
                    <a:pt x="1437" y="3563"/>
                  </a:lnTo>
                  <a:lnTo>
                    <a:pt x="1587" y="3444"/>
                  </a:lnTo>
                  <a:lnTo>
                    <a:pt x="1737" y="3294"/>
                  </a:lnTo>
                  <a:lnTo>
                    <a:pt x="1797" y="3114"/>
                  </a:lnTo>
                  <a:lnTo>
                    <a:pt x="1946" y="2575"/>
                  </a:lnTo>
                  <a:lnTo>
                    <a:pt x="2066" y="2006"/>
                  </a:lnTo>
                  <a:lnTo>
                    <a:pt x="2096" y="1408"/>
                  </a:lnTo>
                  <a:lnTo>
                    <a:pt x="2096" y="839"/>
                  </a:lnTo>
                  <a:lnTo>
                    <a:pt x="2066" y="629"/>
                  </a:lnTo>
                  <a:lnTo>
                    <a:pt x="2006" y="479"/>
                  </a:lnTo>
                  <a:lnTo>
                    <a:pt x="1916" y="330"/>
                  </a:lnTo>
                  <a:lnTo>
                    <a:pt x="1797" y="210"/>
                  </a:lnTo>
                  <a:lnTo>
                    <a:pt x="1647" y="120"/>
                  </a:lnTo>
                  <a:lnTo>
                    <a:pt x="1497" y="60"/>
                  </a:lnTo>
                  <a:lnTo>
                    <a:pt x="1318" y="30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5726;p57">
              <a:extLst>
                <a:ext uri="{FF2B5EF4-FFF2-40B4-BE49-F238E27FC236}">
                  <a16:creationId xmlns:a16="http://schemas.microsoft.com/office/drawing/2014/main" id="{FAA7C16A-A998-09EE-CE47-C304726AA732}"/>
                </a:ext>
              </a:extLst>
            </p:cNvPr>
            <p:cNvSpPr/>
            <p:nvPr/>
          </p:nvSpPr>
          <p:spPr>
            <a:xfrm>
              <a:off x="10906690" y="3286532"/>
              <a:ext cx="24819" cy="15681"/>
            </a:xfrm>
            <a:custGeom>
              <a:avLst/>
              <a:gdLst/>
              <a:ahLst/>
              <a:cxnLst/>
              <a:rect l="l" t="t" r="r" b="b"/>
              <a:pathLst>
                <a:path w="3415" h="2157" extrusionOk="0">
                  <a:moveTo>
                    <a:pt x="2366" y="0"/>
                  </a:moveTo>
                  <a:lnTo>
                    <a:pt x="2187" y="30"/>
                  </a:lnTo>
                  <a:lnTo>
                    <a:pt x="2007" y="90"/>
                  </a:lnTo>
                  <a:lnTo>
                    <a:pt x="1917" y="120"/>
                  </a:lnTo>
                  <a:lnTo>
                    <a:pt x="1797" y="150"/>
                  </a:lnTo>
                  <a:lnTo>
                    <a:pt x="1588" y="180"/>
                  </a:lnTo>
                  <a:lnTo>
                    <a:pt x="1378" y="150"/>
                  </a:lnTo>
                  <a:lnTo>
                    <a:pt x="1109" y="90"/>
                  </a:lnTo>
                  <a:lnTo>
                    <a:pt x="929" y="60"/>
                  </a:lnTo>
                  <a:lnTo>
                    <a:pt x="749" y="60"/>
                  </a:lnTo>
                  <a:lnTo>
                    <a:pt x="570" y="120"/>
                  </a:lnTo>
                  <a:lnTo>
                    <a:pt x="420" y="180"/>
                  </a:lnTo>
                  <a:lnTo>
                    <a:pt x="300" y="300"/>
                  </a:lnTo>
                  <a:lnTo>
                    <a:pt x="210" y="419"/>
                  </a:lnTo>
                  <a:lnTo>
                    <a:pt x="120" y="539"/>
                  </a:lnTo>
                  <a:lnTo>
                    <a:pt x="61" y="689"/>
                  </a:lnTo>
                  <a:lnTo>
                    <a:pt x="1" y="869"/>
                  </a:lnTo>
                  <a:lnTo>
                    <a:pt x="1" y="1018"/>
                  </a:lnTo>
                  <a:lnTo>
                    <a:pt x="1" y="1198"/>
                  </a:lnTo>
                  <a:lnTo>
                    <a:pt x="31" y="1348"/>
                  </a:lnTo>
                  <a:lnTo>
                    <a:pt x="120" y="1497"/>
                  </a:lnTo>
                  <a:lnTo>
                    <a:pt x="210" y="1647"/>
                  </a:lnTo>
                  <a:lnTo>
                    <a:pt x="330" y="1767"/>
                  </a:lnTo>
                  <a:lnTo>
                    <a:pt x="480" y="1887"/>
                  </a:lnTo>
                  <a:lnTo>
                    <a:pt x="779" y="2006"/>
                  </a:lnTo>
                  <a:lnTo>
                    <a:pt x="1049" y="2096"/>
                  </a:lnTo>
                  <a:lnTo>
                    <a:pt x="1348" y="2126"/>
                  </a:lnTo>
                  <a:lnTo>
                    <a:pt x="1678" y="2156"/>
                  </a:lnTo>
                  <a:lnTo>
                    <a:pt x="1977" y="2126"/>
                  </a:lnTo>
                  <a:lnTo>
                    <a:pt x="2276" y="2066"/>
                  </a:lnTo>
                  <a:lnTo>
                    <a:pt x="2576" y="1976"/>
                  </a:lnTo>
                  <a:lnTo>
                    <a:pt x="2845" y="1887"/>
                  </a:lnTo>
                  <a:lnTo>
                    <a:pt x="3025" y="1767"/>
                  </a:lnTo>
                  <a:lnTo>
                    <a:pt x="3145" y="1647"/>
                  </a:lnTo>
                  <a:lnTo>
                    <a:pt x="3265" y="1497"/>
                  </a:lnTo>
                  <a:lnTo>
                    <a:pt x="3354" y="1318"/>
                  </a:lnTo>
                  <a:lnTo>
                    <a:pt x="3384" y="1138"/>
                  </a:lnTo>
                  <a:lnTo>
                    <a:pt x="3414" y="958"/>
                  </a:lnTo>
                  <a:lnTo>
                    <a:pt x="3384" y="749"/>
                  </a:lnTo>
                  <a:lnTo>
                    <a:pt x="3324" y="569"/>
                  </a:lnTo>
                  <a:lnTo>
                    <a:pt x="3205" y="389"/>
                  </a:lnTo>
                  <a:lnTo>
                    <a:pt x="3085" y="270"/>
                  </a:lnTo>
                  <a:lnTo>
                    <a:pt x="2935" y="150"/>
                  </a:lnTo>
                  <a:lnTo>
                    <a:pt x="2755" y="60"/>
                  </a:lnTo>
                  <a:lnTo>
                    <a:pt x="2576" y="30"/>
                  </a:lnTo>
                  <a:lnTo>
                    <a:pt x="23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5727;p57">
              <a:extLst>
                <a:ext uri="{FF2B5EF4-FFF2-40B4-BE49-F238E27FC236}">
                  <a16:creationId xmlns:a16="http://schemas.microsoft.com/office/drawing/2014/main" id="{422BB68C-4A83-E604-F3B2-D3DBDCB21A64}"/>
                </a:ext>
              </a:extLst>
            </p:cNvPr>
            <p:cNvSpPr/>
            <p:nvPr/>
          </p:nvSpPr>
          <p:spPr>
            <a:xfrm>
              <a:off x="10827474" y="3301112"/>
              <a:ext cx="28946" cy="29175"/>
            </a:xfrm>
            <a:custGeom>
              <a:avLst/>
              <a:gdLst/>
              <a:ahLst/>
              <a:cxnLst/>
              <a:rect l="l" t="t" r="r" b="b"/>
              <a:pathLst>
                <a:path w="3983" h="4013" extrusionOk="0">
                  <a:moveTo>
                    <a:pt x="2875" y="0"/>
                  </a:moveTo>
                  <a:lnTo>
                    <a:pt x="2695" y="60"/>
                  </a:lnTo>
                  <a:lnTo>
                    <a:pt x="2516" y="120"/>
                  </a:lnTo>
                  <a:lnTo>
                    <a:pt x="2336" y="240"/>
                  </a:lnTo>
                  <a:lnTo>
                    <a:pt x="2186" y="360"/>
                  </a:lnTo>
                  <a:lnTo>
                    <a:pt x="1647" y="869"/>
                  </a:lnTo>
                  <a:lnTo>
                    <a:pt x="1108" y="1408"/>
                  </a:lnTo>
                  <a:lnTo>
                    <a:pt x="599" y="1947"/>
                  </a:lnTo>
                  <a:lnTo>
                    <a:pt x="360" y="2246"/>
                  </a:lnTo>
                  <a:lnTo>
                    <a:pt x="120" y="2546"/>
                  </a:lnTo>
                  <a:lnTo>
                    <a:pt x="60" y="2665"/>
                  </a:lnTo>
                  <a:lnTo>
                    <a:pt x="0" y="2815"/>
                  </a:lnTo>
                  <a:lnTo>
                    <a:pt x="0" y="2995"/>
                  </a:lnTo>
                  <a:lnTo>
                    <a:pt x="0" y="3144"/>
                  </a:lnTo>
                  <a:lnTo>
                    <a:pt x="30" y="3294"/>
                  </a:lnTo>
                  <a:lnTo>
                    <a:pt x="90" y="3444"/>
                  </a:lnTo>
                  <a:lnTo>
                    <a:pt x="180" y="3564"/>
                  </a:lnTo>
                  <a:lnTo>
                    <a:pt x="270" y="3683"/>
                  </a:lnTo>
                  <a:lnTo>
                    <a:pt x="390" y="3803"/>
                  </a:lnTo>
                  <a:lnTo>
                    <a:pt x="509" y="3893"/>
                  </a:lnTo>
                  <a:lnTo>
                    <a:pt x="629" y="3953"/>
                  </a:lnTo>
                  <a:lnTo>
                    <a:pt x="779" y="3983"/>
                  </a:lnTo>
                  <a:lnTo>
                    <a:pt x="929" y="4013"/>
                  </a:lnTo>
                  <a:lnTo>
                    <a:pt x="1078" y="3983"/>
                  </a:lnTo>
                  <a:lnTo>
                    <a:pt x="1228" y="3953"/>
                  </a:lnTo>
                  <a:lnTo>
                    <a:pt x="1378" y="3863"/>
                  </a:lnTo>
                  <a:lnTo>
                    <a:pt x="1707" y="3624"/>
                  </a:lnTo>
                  <a:lnTo>
                    <a:pt x="2036" y="3384"/>
                  </a:lnTo>
                  <a:lnTo>
                    <a:pt x="2605" y="2815"/>
                  </a:lnTo>
                  <a:lnTo>
                    <a:pt x="3743" y="1647"/>
                  </a:lnTo>
                  <a:lnTo>
                    <a:pt x="3863" y="1498"/>
                  </a:lnTo>
                  <a:lnTo>
                    <a:pt x="3923" y="1318"/>
                  </a:lnTo>
                  <a:lnTo>
                    <a:pt x="3983" y="1108"/>
                  </a:lnTo>
                  <a:lnTo>
                    <a:pt x="3953" y="929"/>
                  </a:lnTo>
                  <a:lnTo>
                    <a:pt x="3923" y="719"/>
                  </a:lnTo>
                  <a:lnTo>
                    <a:pt x="3863" y="539"/>
                  </a:lnTo>
                  <a:lnTo>
                    <a:pt x="3743" y="390"/>
                  </a:lnTo>
                  <a:lnTo>
                    <a:pt x="3623" y="240"/>
                  </a:lnTo>
                  <a:lnTo>
                    <a:pt x="3444" y="120"/>
                  </a:lnTo>
                  <a:lnTo>
                    <a:pt x="3264" y="30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728;p57">
              <a:extLst>
                <a:ext uri="{FF2B5EF4-FFF2-40B4-BE49-F238E27FC236}">
                  <a16:creationId xmlns:a16="http://schemas.microsoft.com/office/drawing/2014/main" id="{834596F4-727D-5A83-8DD9-4F19C14B3AA9}"/>
                </a:ext>
              </a:extLst>
            </p:cNvPr>
            <p:cNvSpPr/>
            <p:nvPr/>
          </p:nvSpPr>
          <p:spPr>
            <a:xfrm>
              <a:off x="10773281" y="3269771"/>
              <a:ext cx="33736" cy="15027"/>
            </a:xfrm>
            <a:custGeom>
              <a:avLst/>
              <a:gdLst/>
              <a:ahLst/>
              <a:cxnLst/>
              <a:rect l="l" t="t" r="r" b="b"/>
              <a:pathLst>
                <a:path w="4642" h="2067" extrusionOk="0">
                  <a:moveTo>
                    <a:pt x="2276" y="1"/>
                  </a:moveTo>
                  <a:lnTo>
                    <a:pt x="1557" y="31"/>
                  </a:lnTo>
                  <a:lnTo>
                    <a:pt x="869" y="60"/>
                  </a:lnTo>
                  <a:lnTo>
                    <a:pt x="659" y="90"/>
                  </a:lnTo>
                  <a:lnTo>
                    <a:pt x="509" y="180"/>
                  </a:lnTo>
                  <a:lnTo>
                    <a:pt x="360" y="270"/>
                  </a:lnTo>
                  <a:lnTo>
                    <a:pt x="240" y="390"/>
                  </a:lnTo>
                  <a:lnTo>
                    <a:pt x="150" y="540"/>
                  </a:lnTo>
                  <a:lnTo>
                    <a:pt x="60" y="689"/>
                  </a:lnTo>
                  <a:lnTo>
                    <a:pt x="30" y="869"/>
                  </a:lnTo>
                  <a:lnTo>
                    <a:pt x="0" y="1049"/>
                  </a:lnTo>
                  <a:lnTo>
                    <a:pt x="0" y="1198"/>
                  </a:lnTo>
                  <a:lnTo>
                    <a:pt x="30" y="1378"/>
                  </a:lnTo>
                  <a:lnTo>
                    <a:pt x="90" y="1528"/>
                  </a:lnTo>
                  <a:lnTo>
                    <a:pt x="180" y="1677"/>
                  </a:lnTo>
                  <a:lnTo>
                    <a:pt x="300" y="1797"/>
                  </a:lnTo>
                  <a:lnTo>
                    <a:pt x="450" y="1917"/>
                  </a:lnTo>
                  <a:lnTo>
                    <a:pt x="599" y="1977"/>
                  </a:lnTo>
                  <a:lnTo>
                    <a:pt x="809" y="2007"/>
                  </a:lnTo>
                  <a:lnTo>
                    <a:pt x="1527" y="2067"/>
                  </a:lnTo>
                  <a:lnTo>
                    <a:pt x="3653" y="2067"/>
                  </a:lnTo>
                  <a:lnTo>
                    <a:pt x="3863" y="2037"/>
                  </a:lnTo>
                  <a:lnTo>
                    <a:pt x="4073" y="1977"/>
                  </a:lnTo>
                  <a:lnTo>
                    <a:pt x="4252" y="1857"/>
                  </a:lnTo>
                  <a:lnTo>
                    <a:pt x="4402" y="1737"/>
                  </a:lnTo>
                  <a:lnTo>
                    <a:pt x="4492" y="1588"/>
                  </a:lnTo>
                  <a:lnTo>
                    <a:pt x="4582" y="1408"/>
                  </a:lnTo>
                  <a:lnTo>
                    <a:pt x="4642" y="1228"/>
                  </a:lnTo>
                  <a:lnTo>
                    <a:pt x="4642" y="1049"/>
                  </a:lnTo>
                  <a:lnTo>
                    <a:pt x="4642" y="839"/>
                  </a:lnTo>
                  <a:lnTo>
                    <a:pt x="4582" y="659"/>
                  </a:lnTo>
                  <a:lnTo>
                    <a:pt x="4522" y="510"/>
                  </a:lnTo>
                  <a:lnTo>
                    <a:pt x="4432" y="360"/>
                  </a:lnTo>
                  <a:lnTo>
                    <a:pt x="4282" y="210"/>
                  </a:lnTo>
                  <a:lnTo>
                    <a:pt x="4103" y="120"/>
                  </a:lnTo>
                  <a:lnTo>
                    <a:pt x="3923" y="60"/>
                  </a:lnTo>
                  <a:lnTo>
                    <a:pt x="3683" y="31"/>
                  </a:lnTo>
                  <a:lnTo>
                    <a:pt x="22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5729;p57">
              <a:extLst>
                <a:ext uri="{FF2B5EF4-FFF2-40B4-BE49-F238E27FC236}">
                  <a16:creationId xmlns:a16="http://schemas.microsoft.com/office/drawing/2014/main" id="{8ACC62F1-A6B1-79CA-133D-802925CF4229}"/>
                </a:ext>
              </a:extLst>
            </p:cNvPr>
            <p:cNvSpPr/>
            <p:nvPr/>
          </p:nvSpPr>
          <p:spPr>
            <a:xfrm>
              <a:off x="10766536" y="3317437"/>
              <a:ext cx="26119" cy="32875"/>
            </a:xfrm>
            <a:custGeom>
              <a:avLst/>
              <a:gdLst/>
              <a:ahLst/>
              <a:cxnLst/>
              <a:rect l="l" t="t" r="r" b="b"/>
              <a:pathLst>
                <a:path w="3594" h="4522" extrusionOk="0">
                  <a:moveTo>
                    <a:pt x="1048" y="0"/>
                  </a:moveTo>
                  <a:lnTo>
                    <a:pt x="898" y="30"/>
                  </a:lnTo>
                  <a:lnTo>
                    <a:pt x="719" y="90"/>
                  </a:lnTo>
                  <a:lnTo>
                    <a:pt x="539" y="150"/>
                  </a:lnTo>
                  <a:lnTo>
                    <a:pt x="389" y="240"/>
                  </a:lnTo>
                  <a:lnTo>
                    <a:pt x="270" y="360"/>
                  </a:lnTo>
                  <a:lnTo>
                    <a:pt x="150" y="509"/>
                  </a:lnTo>
                  <a:lnTo>
                    <a:pt x="60" y="659"/>
                  </a:lnTo>
                  <a:lnTo>
                    <a:pt x="0" y="809"/>
                  </a:lnTo>
                  <a:lnTo>
                    <a:pt x="0" y="988"/>
                  </a:lnTo>
                  <a:lnTo>
                    <a:pt x="0" y="1168"/>
                  </a:lnTo>
                  <a:lnTo>
                    <a:pt x="60" y="1378"/>
                  </a:lnTo>
                  <a:lnTo>
                    <a:pt x="419" y="2066"/>
                  </a:lnTo>
                  <a:lnTo>
                    <a:pt x="809" y="2725"/>
                  </a:lnTo>
                  <a:lnTo>
                    <a:pt x="1228" y="3384"/>
                  </a:lnTo>
                  <a:lnTo>
                    <a:pt x="1677" y="4013"/>
                  </a:lnTo>
                  <a:lnTo>
                    <a:pt x="1827" y="4192"/>
                  </a:lnTo>
                  <a:lnTo>
                    <a:pt x="1976" y="4312"/>
                  </a:lnTo>
                  <a:lnTo>
                    <a:pt x="2156" y="4402"/>
                  </a:lnTo>
                  <a:lnTo>
                    <a:pt x="2336" y="4492"/>
                  </a:lnTo>
                  <a:lnTo>
                    <a:pt x="2515" y="4522"/>
                  </a:lnTo>
                  <a:lnTo>
                    <a:pt x="2725" y="4522"/>
                  </a:lnTo>
                  <a:lnTo>
                    <a:pt x="2905" y="4462"/>
                  </a:lnTo>
                  <a:lnTo>
                    <a:pt x="3114" y="4372"/>
                  </a:lnTo>
                  <a:lnTo>
                    <a:pt x="3264" y="4252"/>
                  </a:lnTo>
                  <a:lnTo>
                    <a:pt x="3384" y="4102"/>
                  </a:lnTo>
                  <a:lnTo>
                    <a:pt x="3503" y="3923"/>
                  </a:lnTo>
                  <a:lnTo>
                    <a:pt x="3563" y="3743"/>
                  </a:lnTo>
                  <a:lnTo>
                    <a:pt x="3593" y="3534"/>
                  </a:lnTo>
                  <a:lnTo>
                    <a:pt x="3593" y="3324"/>
                  </a:lnTo>
                  <a:lnTo>
                    <a:pt x="3563" y="3144"/>
                  </a:lnTo>
                  <a:lnTo>
                    <a:pt x="3444" y="2965"/>
                  </a:lnTo>
                  <a:lnTo>
                    <a:pt x="2994" y="2336"/>
                  </a:lnTo>
                  <a:lnTo>
                    <a:pt x="2575" y="1737"/>
                  </a:lnTo>
                  <a:lnTo>
                    <a:pt x="2186" y="1078"/>
                  </a:lnTo>
                  <a:lnTo>
                    <a:pt x="1797" y="449"/>
                  </a:lnTo>
                  <a:lnTo>
                    <a:pt x="1677" y="270"/>
                  </a:lnTo>
                  <a:lnTo>
                    <a:pt x="1557" y="150"/>
                  </a:lnTo>
                  <a:lnTo>
                    <a:pt x="1407" y="60"/>
                  </a:lnTo>
                  <a:lnTo>
                    <a:pt x="1228" y="30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5730;p57">
              <a:extLst>
                <a:ext uri="{FF2B5EF4-FFF2-40B4-BE49-F238E27FC236}">
                  <a16:creationId xmlns:a16="http://schemas.microsoft.com/office/drawing/2014/main" id="{4CFD5550-6F27-DD16-A225-71581FB2F99B}"/>
                </a:ext>
              </a:extLst>
            </p:cNvPr>
            <p:cNvSpPr/>
            <p:nvPr/>
          </p:nvSpPr>
          <p:spPr>
            <a:xfrm>
              <a:off x="10706028" y="3242347"/>
              <a:ext cx="30909" cy="21127"/>
            </a:xfrm>
            <a:custGeom>
              <a:avLst/>
              <a:gdLst/>
              <a:ahLst/>
              <a:cxnLst/>
              <a:rect l="l" t="t" r="r" b="b"/>
              <a:pathLst>
                <a:path w="4253" h="2906" extrusionOk="0">
                  <a:moveTo>
                    <a:pt x="3175" y="1"/>
                  </a:moveTo>
                  <a:lnTo>
                    <a:pt x="2965" y="31"/>
                  </a:lnTo>
                  <a:lnTo>
                    <a:pt x="2786" y="91"/>
                  </a:lnTo>
                  <a:lnTo>
                    <a:pt x="2606" y="210"/>
                  </a:lnTo>
                  <a:lnTo>
                    <a:pt x="2157" y="480"/>
                  </a:lnTo>
                  <a:lnTo>
                    <a:pt x="1917" y="630"/>
                  </a:lnTo>
                  <a:lnTo>
                    <a:pt x="1678" y="719"/>
                  </a:lnTo>
                  <a:lnTo>
                    <a:pt x="1438" y="809"/>
                  </a:lnTo>
                  <a:lnTo>
                    <a:pt x="1229" y="839"/>
                  </a:lnTo>
                  <a:lnTo>
                    <a:pt x="749" y="929"/>
                  </a:lnTo>
                  <a:lnTo>
                    <a:pt x="570" y="989"/>
                  </a:lnTo>
                  <a:lnTo>
                    <a:pt x="390" y="1079"/>
                  </a:lnTo>
                  <a:lnTo>
                    <a:pt x="240" y="1228"/>
                  </a:lnTo>
                  <a:lnTo>
                    <a:pt x="151" y="1378"/>
                  </a:lnTo>
                  <a:lnTo>
                    <a:pt x="61" y="1558"/>
                  </a:lnTo>
                  <a:lnTo>
                    <a:pt x="1" y="1737"/>
                  </a:lnTo>
                  <a:lnTo>
                    <a:pt x="1" y="1947"/>
                  </a:lnTo>
                  <a:lnTo>
                    <a:pt x="31" y="2127"/>
                  </a:lnTo>
                  <a:lnTo>
                    <a:pt x="91" y="2306"/>
                  </a:lnTo>
                  <a:lnTo>
                    <a:pt x="151" y="2426"/>
                  </a:lnTo>
                  <a:lnTo>
                    <a:pt x="270" y="2546"/>
                  </a:lnTo>
                  <a:lnTo>
                    <a:pt x="360" y="2666"/>
                  </a:lnTo>
                  <a:lnTo>
                    <a:pt x="510" y="2726"/>
                  </a:lnTo>
                  <a:lnTo>
                    <a:pt x="660" y="2815"/>
                  </a:lnTo>
                  <a:lnTo>
                    <a:pt x="809" y="2845"/>
                  </a:lnTo>
                  <a:lnTo>
                    <a:pt x="959" y="2875"/>
                  </a:lnTo>
                  <a:lnTo>
                    <a:pt x="1169" y="2905"/>
                  </a:lnTo>
                  <a:lnTo>
                    <a:pt x="1348" y="2905"/>
                  </a:lnTo>
                  <a:lnTo>
                    <a:pt x="1738" y="2845"/>
                  </a:lnTo>
                  <a:lnTo>
                    <a:pt x="2127" y="2726"/>
                  </a:lnTo>
                  <a:lnTo>
                    <a:pt x="2486" y="2576"/>
                  </a:lnTo>
                  <a:lnTo>
                    <a:pt x="2875" y="2396"/>
                  </a:lnTo>
                  <a:lnTo>
                    <a:pt x="3205" y="2217"/>
                  </a:lnTo>
                  <a:lnTo>
                    <a:pt x="3864" y="1767"/>
                  </a:lnTo>
                  <a:lnTo>
                    <a:pt x="4013" y="1648"/>
                  </a:lnTo>
                  <a:lnTo>
                    <a:pt x="4133" y="1498"/>
                  </a:lnTo>
                  <a:lnTo>
                    <a:pt x="4193" y="1318"/>
                  </a:lnTo>
                  <a:lnTo>
                    <a:pt x="4253" y="1109"/>
                  </a:lnTo>
                  <a:lnTo>
                    <a:pt x="4253" y="899"/>
                  </a:lnTo>
                  <a:lnTo>
                    <a:pt x="4193" y="719"/>
                  </a:lnTo>
                  <a:lnTo>
                    <a:pt x="4133" y="540"/>
                  </a:lnTo>
                  <a:lnTo>
                    <a:pt x="4043" y="360"/>
                  </a:lnTo>
                  <a:lnTo>
                    <a:pt x="3893" y="210"/>
                  </a:lnTo>
                  <a:lnTo>
                    <a:pt x="3714" y="91"/>
                  </a:lnTo>
                  <a:lnTo>
                    <a:pt x="3534" y="31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5731;p57">
              <a:extLst>
                <a:ext uri="{FF2B5EF4-FFF2-40B4-BE49-F238E27FC236}">
                  <a16:creationId xmlns:a16="http://schemas.microsoft.com/office/drawing/2014/main" id="{88852BF9-E92E-AB62-4304-B2467482F2A1}"/>
                </a:ext>
              </a:extLst>
            </p:cNvPr>
            <p:cNvSpPr/>
            <p:nvPr/>
          </p:nvSpPr>
          <p:spPr>
            <a:xfrm>
              <a:off x="10725616" y="3176838"/>
              <a:ext cx="32653" cy="32664"/>
            </a:xfrm>
            <a:custGeom>
              <a:avLst/>
              <a:gdLst/>
              <a:ahLst/>
              <a:cxnLst/>
              <a:rect l="l" t="t" r="r" b="b"/>
              <a:pathLst>
                <a:path w="4493" h="4493" extrusionOk="0">
                  <a:moveTo>
                    <a:pt x="899" y="1"/>
                  </a:moveTo>
                  <a:lnTo>
                    <a:pt x="749" y="31"/>
                  </a:lnTo>
                  <a:lnTo>
                    <a:pt x="600" y="121"/>
                  </a:lnTo>
                  <a:lnTo>
                    <a:pt x="450" y="210"/>
                  </a:lnTo>
                  <a:lnTo>
                    <a:pt x="330" y="330"/>
                  </a:lnTo>
                  <a:lnTo>
                    <a:pt x="210" y="450"/>
                  </a:lnTo>
                  <a:lnTo>
                    <a:pt x="121" y="600"/>
                  </a:lnTo>
                  <a:lnTo>
                    <a:pt x="61" y="749"/>
                  </a:lnTo>
                  <a:lnTo>
                    <a:pt x="31" y="929"/>
                  </a:lnTo>
                  <a:lnTo>
                    <a:pt x="1" y="1109"/>
                  </a:lnTo>
                  <a:lnTo>
                    <a:pt x="31" y="1258"/>
                  </a:lnTo>
                  <a:lnTo>
                    <a:pt x="121" y="1438"/>
                  </a:lnTo>
                  <a:lnTo>
                    <a:pt x="240" y="1618"/>
                  </a:lnTo>
                  <a:lnTo>
                    <a:pt x="839" y="2276"/>
                  </a:lnTo>
                  <a:lnTo>
                    <a:pt x="1468" y="2935"/>
                  </a:lnTo>
                  <a:lnTo>
                    <a:pt x="2756" y="4193"/>
                  </a:lnTo>
                  <a:lnTo>
                    <a:pt x="2935" y="4343"/>
                  </a:lnTo>
                  <a:lnTo>
                    <a:pt x="3115" y="4462"/>
                  </a:lnTo>
                  <a:lnTo>
                    <a:pt x="3324" y="4492"/>
                  </a:lnTo>
                  <a:lnTo>
                    <a:pt x="3504" y="4492"/>
                  </a:lnTo>
                  <a:lnTo>
                    <a:pt x="3684" y="4462"/>
                  </a:lnTo>
                  <a:lnTo>
                    <a:pt x="3863" y="4402"/>
                  </a:lnTo>
                  <a:lnTo>
                    <a:pt x="4013" y="4283"/>
                  </a:lnTo>
                  <a:lnTo>
                    <a:pt x="4163" y="4163"/>
                  </a:lnTo>
                  <a:lnTo>
                    <a:pt x="4283" y="4013"/>
                  </a:lnTo>
                  <a:lnTo>
                    <a:pt x="4402" y="3863"/>
                  </a:lnTo>
                  <a:lnTo>
                    <a:pt x="4462" y="3684"/>
                  </a:lnTo>
                  <a:lnTo>
                    <a:pt x="4492" y="3504"/>
                  </a:lnTo>
                  <a:lnTo>
                    <a:pt x="4462" y="3295"/>
                  </a:lnTo>
                  <a:lnTo>
                    <a:pt x="4432" y="3115"/>
                  </a:lnTo>
                  <a:lnTo>
                    <a:pt x="4343" y="2905"/>
                  </a:lnTo>
                  <a:lnTo>
                    <a:pt x="4193" y="2726"/>
                  </a:lnTo>
                  <a:lnTo>
                    <a:pt x="2905" y="1438"/>
                  </a:lnTo>
                  <a:lnTo>
                    <a:pt x="2247" y="809"/>
                  </a:lnTo>
                  <a:lnTo>
                    <a:pt x="1588" y="210"/>
                  </a:lnTo>
                  <a:lnTo>
                    <a:pt x="1408" y="91"/>
                  </a:lnTo>
                  <a:lnTo>
                    <a:pt x="1258" y="31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5732;p57">
              <a:extLst>
                <a:ext uri="{FF2B5EF4-FFF2-40B4-BE49-F238E27FC236}">
                  <a16:creationId xmlns:a16="http://schemas.microsoft.com/office/drawing/2014/main" id="{78ECDE3F-86F3-8C87-4F60-00D68434BBBC}"/>
                </a:ext>
              </a:extLst>
            </p:cNvPr>
            <p:cNvSpPr/>
            <p:nvPr/>
          </p:nvSpPr>
          <p:spPr>
            <a:xfrm>
              <a:off x="10780026" y="3134834"/>
              <a:ext cx="15458" cy="20254"/>
            </a:xfrm>
            <a:custGeom>
              <a:avLst/>
              <a:gdLst/>
              <a:ahLst/>
              <a:cxnLst/>
              <a:rect l="l" t="t" r="r" b="b"/>
              <a:pathLst>
                <a:path w="2127" h="2786" extrusionOk="0">
                  <a:moveTo>
                    <a:pt x="869" y="1"/>
                  </a:moveTo>
                  <a:lnTo>
                    <a:pt x="719" y="31"/>
                  </a:lnTo>
                  <a:lnTo>
                    <a:pt x="599" y="61"/>
                  </a:lnTo>
                  <a:lnTo>
                    <a:pt x="450" y="150"/>
                  </a:lnTo>
                  <a:lnTo>
                    <a:pt x="330" y="240"/>
                  </a:lnTo>
                  <a:lnTo>
                    <a:pt x="210" y="330"/>
                  </a:lnTo>
                  <a:lnTo>
                    <a:pt x="120" y="450"/>
                  </a:lnTo>
                  <a:lnTo>
                    <a:pt x="60" y="600"/>
                  </a:lnTo>
                  <a:lnTo>
                    <a:pt x="31" y="749"/>
                  </a:lnTo>
                  <a:lnTo>
                    <a:pt x="1" y="1139"/>
                  </a:lnTo>
                  <a:lnTo>
                    <a:pt x="1" y="1318"/>
                  </a:lnTo>
                  <a:lnTo>
                    <a:pt x="31" y="1498"/>
                  </a:lnTo>
                  <a:lnTo>
                    <a:pt x="90" y="1797"/>
                  </a:lnTo>
                  <a:lnTo>
                    <a:pt x="180" y="2067"/>
                  </a:lnTo>
                  <a:lnTo>
                    <a:pt x="330" y="2306"/>
                  </a:lnTo>
                  <a:lnTo>
                    <a:pt x="510" y="2546"/>
                  </a:lnTo>
                  <a:lnTo>
                    <a:pt x="659" y="2666"/>
                  </a:lnTo>
                  <a:lnTo>
                    <a:pt x="839" y="2755"/>
                  </a:lnTo>
                  <a:lnTo>
                    <a:pt x="1019" y="2785"/>
                  </a:lnTo>
                  <a:lnTo>
                    <a:pt x="1198" y="2785"/>
                  </a:lnTo>
                  <a:lnTo>
                    <a:pt x="1408" y="2755"/>
                  </a:lnTo>
                  <a:lnTo>
                    <a:pt x="1588" y="2696"/>
                  </a:lnTo>
                  <a:lnTo>
                    <a:pt x="1737" y="2576"/>
                  </a:lnTo>
                  <a:lnTo>
                    <a:pt x="1887" y="2456"/>
                  </a:lnTo>
                  <a:lnTo>
                    <a:pt x="1977" y="2336"/>
                  </a:lnTo>
                  <a:lnTo>
                    <a:pt x="2067" y="2187"/>
                  </a:lnTo>
                  <a:lnTo>
                    <a:pt x="2097" y="2007"/>
                  </a:lnTo>
                  <a:lnTo>
                    <a:pt x="2127" y="1857"/>
                  </a:lnTo>
                  <a:lnTo>
                    <a:pt x="2097" y="1707"/>
                  </a:lnTo>
                  <a:lnTo>
                    <a:pt x="2067" y="1558"/>
                  </a:lnTo>
                  <a:lnTo>
                    <a:pt x="2007" y="1408"/>
                  </a:lnTo>
                  <a:lnTo>
                    <a:pt x="1917" y="1258"/>
                  </a:lnTo>
                  <a:lnTo>
                    <a:pt x="1917" y="1228"/>
                  </a:lnTo>
                  <a:lnTo>
                    <a:pt x="1917" y="1198"/>
                  </a:lnTo>
                  <a:lnTo>
                    <a:pt x="1857" y="869"/>
                  </a:lnTo>
                  <a:lnTo>
                    <a:pt x="1827" y="689"/>
                  </a:lnTo>
                  <a:lnTo>
                    <a:pt x="1767" y="510"/>
                  </a:lnTo>
                  <a:lnTo>
                    <a:pt x="1677" y="360"/>
                  </a:lnTo>
                  <a:lnTo>
                    <a:pt x="1558" y="240"/>
                  </a:lnTo>
                  <a:lnTo>
                    <a:pt x="1408" y="120"/>
                  </a:lnTo>
                  <a:lnTo>
                    <a:pt x="1228" y="31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5733;p57">
              <a:extLst>
                <a:ext uri="{FF2B5EF4-FFF2-40B4-BE49-F238E27FC236}">
                  <a16:creationId xmlns:a16="http://schemas.microsoft.com/office/drawing/2014/main" id="{9981A1A9-6239-C9EE-21DF-ADC2BBBE8E9E}"/>
                </a:ext>
              </a:extLst>
            </p:cNvPr>
            <p:cNvSpPr/>
            <p:nvPr/>
          </p:nvSpPr>
          <p:spPr>
            <a:xfrm>
              <a:off x="10884275" y="3083905"/>
              <a:ext cx="17413" cy="18953"/>
            </a:xfrm>
            <a:custGeom>
              <a:avLst/>
              <a:gdLst/>
              <a:ahLst/>
              <a:cxnLst/>
              <a:rect l="l" t="t" r="r" b="b"/>
              <a:pathLst>
                <a:path w="2396" h="2607" extrusionOk="0">
                  <a:moveTo>
                    <a:pt x="1468" y="1"/>
                  </a:moveTo>
                  <a:lnTo>
                    <a:pt x="1318" y="31"/>
                  </a:lnTo>
                  <a:lnTo>
                    <a:pt x="1168" y="61"/>
                  </a:lnTo>
                  <a:lnTo>
                    <a:pt x="1049" y="121"/>
                  </a:lnTo>
                  <a:lnTo>
                    <a:pt x="779" y="300"/>
                  </a:lnTo>
                  <a:lnTo>
                    <a:pt x="629" y="420"/>
                  </a:lnTo>
                  <a:lnTo>
                    <a:pt x="539" y="570"/>
                  </a:lnTo>
                  <a:lnTo>
                    <a:pt x="330" y="899"/>
                  </a:lnTo>
                  <a:lnTo>
                    <a:pt x="300" y="929"/>
                  </a:lnTo>
                  <a:lnTo>
                    <a:pt x="180" y="1079"/>
                  </a:lnTo>
                  <a:lnTo>
                    <a:pt x="90" y="1259"/>
                  </a:lnTo>
                  <a:lnTo>
                    <a:pt x="30" y="1438"/>
                  </a:lnTo>
                  <a:lnTo>
                    <a:pt x="1" y="1648"/>
                  </a:lnTo>
                  <a:lnTo>
                    <a:pt x="30" y="1828"/>
                  </a:lnTo>
                  <a:lnTo>
                    <a:pt x="90" y="2007"/>
                  </a:lnTo>
                  <a:lnTo>
                    <a:pt x="180" y="2187"/>
                  </a:lnTo>
                  <a:lnTo>
                    <a:pt x="300" y="2337"/>
                  </a:lnTo>
                  <a:lnTo>
                    <a:pt x="450" y="2456"/>
                  </a:lnTo>
                  <a:lnTo>
                    <a:pt x="629" y="2546"/>
                  </a:lnTo>
                  <a:lnTo>
                    <a:pt x="809" y="2606"/>
                  </a:lnTo>
                  <a:lnTo>
                    <a:pt x="1198" y="2606"/>
                  </a:lnTo>
                  <a:lnTo>
                    <a:pt x="1408" y="2546"/>
                  </a:lnTo>
                  <a:lnTo>
                    <a:pt x="1558" y="2456"/>
                  </a:lnTo>
                  <a:lnTo>
                    <a:pt x="1707" y="2307"/>
                  </a:lnTo>
                  <a:lnTo>
                    <a:pt x="1917" y="2067"/>
                  </a:lnTo>
                  <a:lnTo>
                    <a:pt x="2007" y="1917"/>
                  </a:lnTo>
                  <a:lnTo>
                    <a:pt x="2067" y="1798"/>
                  </a:lnTo>
                  <a:lnTo>
                    <a:pt x="2156" y="1588"/>
                  </a:lnTo>
                  <a:lnTo>
                    <a:pt x="2276" y="1408"/>
                  </a:lnTo>
                  <a:lnTo>
                    <a:pt x="2366" y="1259"/>
                  </a:lnTo>
                  <a:lnTo>
                    <a:pt x="2396" y="1049"/>
                  </a:lnTo>
                  <a:lnTo>
                    <a:pt x="2396" y="869"/>
                  </a:lnTo>
                  <a:lnTo>
                    <a:pt x="2366" y="690"/>
                  </a:lnTo>
                  <a:lnTo>
                    <a:pt x="2306" y="540"/>
                  </a:lnTo>
                  <a:lnTo>
                    <a:pt x="2186" y="360"/>
                  </a:lnTo>
                  <a:lnTo>
                    <a:pt x="2067" y="241"/>
                  </a:lnTo>
                  <a:lnTo>
                    <a:pt x="1917" y="121"/>
                  </a:lnTo>
                  <a:lnTo>
                    <a:pt x="1767" y="61"/>
                  </a:lnTo>
                  <a:lnTo>
                    <a:pt x="1617" y="31"/>
                  </a:lnTo>
                  <a:lnTo>
                    <a:pt x="14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5734;p57">
              <a:extLst>
                <a:ext uri="{FF2B5EF4-FFF2-40B4-BE49-F238E27FC236}">
                  <a16:creationId xmlns:a16="http://schemas.microsoft.com/office/drawing/2014/main" id="{35F5927B-F393-B16D-6A42-1CC38103704F}"/>
                </a:ext>
              </a:extLst>
            </p:cNvPr>
            <p:cNvSpPr/>
            <p:nvPr/>
          </p:nvSpPr>
          <p:spPr>
            <a:xfrm>
              <a:off x="10964800" y="3089130"/>
              <a:ext cx="29819" cy="21774"/>
            </a:xfrm>
            <a:custGeom>
              <a:avLst/>
              <a:gdLst/>
              <a:ahLst/>
              <a:cxnLst/>
              <a:rect l="l" t="t" r="r" b="b"/>
              <a:pathLst>
                <a:path w="4103" h="2995" extrusionOk="0">
                  <a:moveTo>
                    <a:pt x="2965" y="1"/>
                  </a:moveTo>
                  <a:lnTo>
                    <a:pt x="2636" y="60"/>
                  </a:lnTo>
                  <a:lnTo>
                    <a:pt x="2306" y="180"/>
                  </a:lnTo>
                  <a:lnTo>
                    <a:pt x="1977" y="300"/>
                  </a:lnTo>
                  <a:lnTo>
                    <a:pt x="1647" y="480"/>
                  </a:lnTo>
                  <a:lnTo>
                    <a:pt x="1049" y="839"/>
                  </a:lnTo>
                  <a:lnTo>
                    <a:pt x="480" y="1198"/>
                  </a:lnTo>
                  <a:lnTo>
                    <a:pt x="330" y="1318"/>
                  </a:lnTo>
                  <a:lnTo>
                    <a:pt x="210" y="1468"/>
                  </a:lnTo>
                  <a:lnTo>
                    <a:pt x="90" y="1618"/>
                  </a:lnTo>
                  <a:lnTo>
                    <a:pt x="31" y="1797"/>
                  </a:lnTo>
                  <a:lnTo>
                    <a:pt x="1" y="1977"/>
                  </a:lnTo>
                  <a:lnTo>
                    <a:pt x="1" y="2157"/>
                  </a:lnTo>
                  <a:lnTo>
                    <a:pt x="60" y="2336"/>
                  </a:lnTo>
                  <a:lnTo>
                    <a:pt x="120" y="2516"/>
                  </a:lnTo>
                  <a:lnTo>
                    <a:pt x="240" y="2666"/>
                  </a:lnTo>
                  <a:lnTo>
                    <a:pt x="390" y="2785"/>
                  </a:lnTo>
                  <a:lnTo>
                    <a:pt x="540" y="2875"/>
                  </a:lnTo>
                  <a:lnTo>
                    <a:pt x="719" y="2965"/>
                  </a:lnTo>
                  <a:lnTo>
                    <a:pt x="899" y="2995"/>
                  </a:lnTo>
                  <a:lnTo>
                    <a:pt x="1079" y="2995"/>
                  </a:lnTo>
                  <a:lnTo>
                    <a:pt x="1258" y="2935"/>
                  </a:lnTo>
                  <a:lnTo>
                    <a:pt x="1438" y="2845"/>
                  </a:lnTo>
                  <a:lnTo>
                    <a:pt x="1917" y="2546"/>
                  </a:lnTo>
                  <a:lnTo>
                    <a:pt x="2426" y="2276"/>
                  </a:lnTo>
                  <a:lnTo>
                    <a:pt x="2905" y="2037"/>
                  </a:lnTo>
                  <a:lnTo>
                    <a:pt x="3444" y="1797"/>
                  </a:lnTo>
                  <a:lnTo>
                    <a:pt x="3654" y="1707"/>
                  </a:lnTo>
                  <a:lnTo>
                    <a:pt x="3803" y="1588"/>
                  </a:lnTo>
                  <a:lnTo>
                    <a:pt x="3923" y="1468"/>
                  </a:lnTo>
                  <a:lnTo>
                    <a:pt x="4013" y="1318"/>
                  </a:lnTo>
                  <a:lnTo>
                    <a:pt x="4073" y="1168"/>
                  </a:lnTo>
                  <a:lnTo>
                    <a:pt x="4103" y="989"/>
                  </a:lnTo>
                  <a:lnTo>
                    <a:pt x="4103" y="839"/>
                  </a:lnTo>
                  <a:lnTo>
                    <a:pt x="4073" y="659"/>
                  </a:lnTo>
                  <a:lnTo>
                    <a:pt x="4013" y="510"/>
                  </a:lnTo>
                  <a:lnTo>
                    <a:pt x="3953" y="390"/>
                  </a:lnTo>
                  <a:lnTo>
                    <a:pt x="3833" y="240"/>
                  </a:lnTo>
                  <a:lnTo>
                    <a:pt x="3714" y="150"/>
                  </a:lnTo>
                  <a:lnTo>
                    <a:pt x="3564" y="60"/>
                  </a:lnTo>
                  <a:lnTo>
                    <a:pt x="33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5735;p57">
              <a:extLst>
                <a:ext uri="{FF2B5EF4-FFF2-40B4-BE49-F238E27FC236}">
                  <a16:creationId xmlns:a16="http://schemas.microsoft.com/office/drawing/2014/main" id="{51755692-5DB3-A68C-756C-3B601FD5880A}"/>
                </a:ext>
              </a:extLst>
            </p:cNvPr>
            <p:cNvSpPr/>
            <p:nvPr/>
          </p:nvSpPr>
          <p:spPr>
            <a:xfrm>
              <a:off x="10925406" y="3082167"/>
              <a:ext cx="17638" cy="22428"/>
            </a:xfrm>
            <a:custGeom>
              <a:avLst/>
              <a:gdLst/>
              <a:ahLst/>
              <a:cxnLst/>
              <a:rect l="l" t="t" r="r" b="b"/>
              <a:pathLst>
                <a:path w="2427" h="3085" extrusionOk="0">
                  <a:moveTo>
                    <a:pt x="869" y="0"/>
                  </a:moveTo>
                  <a:lnTo>
                    <a:pt x="690" y="30"/>
                  </a:lnTo>
                  <a:lnTo>
                    <a:pt x="510" y="90"/>
                  </a:lnTo>
                  <a:lnTo>
                    <a:pt x="330" y="210"/>
                  </a:lnTo>
                  <a:lnTo>
                    <a:pt x="210" y="360"/>
                  </a:lnTo>
                  <a:lnTo>
                    <a:pt x="121" y="509"/>
                  </a:lnTo>
                  <a:lnTo>
                    <a:pt x="31" y="659"/>
                  </a:lnTo>
                  <a:lnTo>
                    <a:pt x="1" y="839"/>
                  </a:lnTo>
                  <a:lnTo>
                    <a:pt x="1" y="1018"/>
                  </a:lnTo>
                  <a:lnTo>
                    <a:pt x="31" y="1198"/>
                  </a:lnTo>
                  <a:lnTo>
                    <a:pt x="91" y="1378"/>
                  </a:lnTo>
                  <a:lnTo>
                    <a:pt x="180" y="1557"/>
                  </a:lnTo>
                  <a:lnTo>
                    <a:pt x="360" y="2096"/>
                  </a:lnTo>
                  <a:lnTo>
                    <a:pt x="480" y="2456"/>
                  </a:lnTo>
                  <a:lnTo>
                    <a:pt x="600" y="2635"/>
                  </a:lnTo>
                  <a:lnTo>
                    <a:pt x="719" y="2785"/>
                  </a:lnTo>
                  <a:lnTo>
                    <a:pt x="869" y="2905"/>
                  </a:lnTo>
                  <a:lnTo>
                    <a:pt x="1049" y="2995"/>
                  </a:lnTo>
                  <a:lnTo>
                    <a:pt x="1228" y="3055"/>
                  </a:lnTo>
                  <a:lnTo>
                    <a:pt x="1408" y="3085"/>
                  </a:lnTo>
                  <a:lnTo>
                    <a:pt x="1588" y="3085"/>
                  </a:lnTo>
                  <a:lnTo>
                    <a:pt x="1797" y="3025"/>
                  </a:lnTo>
                  <a:lnTo>
                    <a:pt x="1977" y="2935"/>
                  </a:lnTo>
                  <a:lnTo>
                    <a:pt x="2127" y="2815"/>
                  </a:lnTo>
                  <a:lnTo>
                    <a:pt x="2247" y="2635"/>
                  </a:lnTo>
                  <a:lnTo>
                    <a:pt x="2336" y="2486"/>
                  </a:lnTo>
                  <a:lnTo>
                    <a:pt x="2396" y="2306"/>
                  </a:lnTo>
                  <a:lnTo>
                    <a:pt x="2426" y="2096"/>
                  </a:lnTo>
                  <a:lnTo>
                    <a:pt x="2426" y="1917"/>
                  </a:lnTo>
                  <a:lnTo>
                    <a:pt x="2366" y="1707"/>
                  </a:lnTo>
                  <a:lnTo>
                    <a:pt x="2187" y="1318"/>
                  </a:lnTo>
                  <a:lnTo>
                    <a:pt x="2097" y="1018"/>
                  </a:lnTo>
                  <a:lnTo>
                    <a:pt x="2037" y="809"/>
                  </a:lnTo>
                  <a:lnTo>
                    <a:pt x="1947" y="659"/>
                  </a:lnTo>
                  <a:lnTo>
                    <a:pt x="1857" y="480"/>
                  </a:lnTo>
                  <a:lnTo>
                    <a:pt x="1708" y="330"/>
                  </a:lnTo>
                  <a:lnTo>
                    <a:pt x="1558" y="210"/>
                  </a:lnTo>
                  <a:lnTo>
                    <a:pt x="1408" y="90"/>
                  </a:lnTo>
                  <a:lnTo>
                    <a:pt x="1228" y="30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5736;p57">
              <a:extLst>
                <a:ext uri="{FF2B5EF4-FFF2-40B4-BE49-F238E27FC236}">
                  <a16:creationId xmlns:a16="http://schemas.microsoft.com/office/drawing/2014/main" id="{5F3F8167-8964-51E9-7A3C-32F83A707499}"/>
                </a:ext>
              </a:extLst>
            </p:cNvPr>
            <p:cNvSpPr/>
            <p:nvPr/>
          </p:nvSpPr>
          <p:spPr>
            <a:xfrm>
              <a:off x="11035099" y="3008823"/>
              <a:ext cx="144282" cy="110809"/>
            </a:xfrm>
            <a:custGeom>
              <a:avLst/>
              <a:gdLst/>
              <a:ahLst/>
              <a:cxnLst/>
              <a:rect l="l" t="t" r="r" b="b"/>
              <a:pathLst>
                <a:path w="19853" h="15242" extrusionOk="0">
                  <a:moveTo>
                    <a:pt x="749" y="0"/>
                  </a:moveTo>
                  <a:lnTo>
                    <a:pt x="569" y="60"/>
                  </a:lnTo>
                  <a:lnTo>
                    <a:pt x="420" y="150"/>
                  </a:lnTo>
                  <a:lnTo>
                    <a:pt x="270" y="270"/>
                  </a:lnTo>
                  <a:lnTo>
                    <a:pt x="180" y="420"/>
                  </a:lnTo>
                  <a:lnTo>
                    <a:pt x="90" y="569"/>
                  </a:lnTo>
                  <a:lnTo>
                    <a:pt x="30" y="719"/>
                  </a:lnTo>
                  <a:lnTo>
                    <a:pt x="0" y="899"/>
                  </a:lnTo>
                  <a:lnTo>
                    <a:pt x="0" y="1078"/>
                  </a:lnTo>
                  <a:lnTo>
                    <a:pt x="30" y="1258"/>
                  </a:lnTo>
                  <a:lnTo>
                    <a:pt x="90" y="1408"/>
                  </a:lnTo>
                  <a:lnTo>
                    <a:pt x="210" y="1558"/>
                  </a:lnTo>
                  <a:lnTo>
                    <a:pt x="330" y="1677"/>
                  </a:lnTo>
                  <a:lnTo>
                    <a:pt x="509" y="1797"/>
                  </a:lnTo>
                  <a:lnTo>
                    <a:pt x="689" y="1857"/>
                  </a:lnTo>
                  <a:lnTo>
                    <a:pt x="2007" y="2216"/>
                  </a:lnTo>
                  <a:lnTo>
                    <a:pt x="3324" y="2636"/>
                  </a:lnTo>
                  <a:lnTo>
                    <a:pt x="4612" y="3115"/>
                  </a:lnTo>
                  <a:lnTo>
                    <a:pt x="5869" y="3654"/>
                  </a:lnTo>
                  <a:lnTo>
                    <a:pt x="7127" y="4223"/>
                  </a:lnTo>
                  <a:lnTo>
                    <a:pt x="8325" y="4851"/>
                  </a:lnTo>
                  <a:lnTo>
                    <a:pt x="9522" y="5540"/>
                  </a:lnTo>
                  <a:lnTo>
                    <a:pt x="10690" y="6259"/>
                  </a:lnTo>
                  <a:lnTo>
                    <a:pt x="11828" y="7037"/>
                  </a:lnTo>
                  <a:lnTo>
                    <a:pt x="12966" y="7876"/>
                  </a:lnTo>
                  <a:lnTo>
                    <a:pt x="13505" y="8325"/>
                  </a:lnTo>
                  <a:lnTo>
                    <a:pt x="14074" y="8774"/>
                  </a:lnTo>
                  <a:lnTo>
                    <a:pt x="14583" y="9253"/>
                  </a:lnTo>
                  <a:lnTo>
                    <a:pt x="15092" y="9762"/>
                  </a:lnTo>
                  <a:lnTo>
                    <a:pt x="15571" y="10271"/>
                  </a:lnTo>
                  <a:lnTo>
                    <a:pt x="16020" y="10810"/>
                  </a:lnTo>
                  <a:lnTo>
                    <a:pt x="16469" y="11379"/>
                  </a:lnTo>
                  <a:lnTo>
                    <a:pt x="16858" y="11948"/>
                  </a:lnTo>
                  <a:lnTo>
                    <a:pt x="17188" y="12577"/>
                  </a:lnTo>
                  <a:lnTo>
                    <a:pt x="17517" y="13206"/>
                  </a:lnTo>
                  <a:lnTo>
                    <a:pt x="17757" y="13834"/>
                  </a:lnTo>
                  <a:lnTo>
                    <a:pt x="17966" y="14523"/>
                  </a:lnTo>
                  <a:lnTo>
                    <a:pt x="18056" y="14703"/>
                  </a:lnTo>
                  <a:lnTo>
                    <a:pt x="18146" y="14882"/>
                  </a:lnTo>
                  <a:lnTo>
                    <a:pt x="18296" y="15002"/>
                  </a:lnTo>
                  <a:lnTo>
                    <a:pt x="18445" y="15122"/>
                  </a:lnTo>
                  <a:lnTo>
                    <a:pt x="18595" y="15182"/>
                  </a:lnTo>
                  <a:lnTo>
                    <a:pt x="18775" y="15242"/>
                  </a:lnTo>
                  <a:lnTo>
                    <a:pt x="18954" y="15242"/>
                  </a:lnTo>
                  <a:lnTo>
                    <a:pt x="19134" y="15212"/>
                  </a:lnTo>
                  <a:lnTo>
                    <a:pt x="19314" y="15182"/>
                  </a:lnTo>
                  <a:lnTo>
                    <a:pt x="19464" y="15092"/>
                  </a:lnTo>
                  <a:lnTo>
                    <a:pt x="19613" y="15002"/>
                  </a:lnTo>
                  <a:lnTo>
                    <a:pt x="19703" y="14882"/>
                  </a:lnTo>
                  <a:lnTo>
                    <a:pt x="19793" y="14733"/>
                  </a:lnTo>
                  <a:lnTo>
                    <a:pt x="19853" y="14583"/>
                  </a:lnTo>
                  <a:lnTo>
                    <a:pt x="19853" y="14373"/>
                  </a:lnTo>
                  <a:lnTo>
                    <a:pt x="19823" y="14164"/>
                  </a:lnTo>
                  <a:lnTo>
                    <a:pt x="19613" y="13445"/>
                  </a:lnTo>
                  <a:lnTo>
                    <a:pt x="19374" y="12756"/>
                  </a:lnTo>
                  <a:lnTo>
                    <a:pt x="19074" y="12068"/>
                  </a:lnTo>
                  <a:lnTo>
                    <a:pt x="18715" y="11439"/>
                  </a:lnTo>
                  <a:lnTo>
                    <a:pt x="18326" y="10810"/>
                  </a:lnTo>
                  <a:lnTo>
                    <a:pt x="17936" y="10181"/>
                  </a:lnTo>
                  <a:lnTo>
                    <a:pt x="17487" y="9582"/>
                  </a:lnTo>
                  <a:lnTo>
                    <a:pt x="17008" y="9013"/>
                  </a:lnTo>
                  <a:lnTo>
                    <a:pt x="16499" y="8474"/>
                  </a:lnTo>
                  <a:lnTo>
                    <a:pt x="15960" y="7935"/>
                  </a:lnTo>
                  <a:lnTo>
                    <a:pt x="15421" y="7426"/>
                  </a:lnTo>
                  <a:lnTo>
                    <a:pt x="14852" y="6947"/>
                  </a:lnTo>
                  <a:lnTo>
                    <a:pt x="14283" y="6468"/>
                  </a:lnTo>
                  <a:lnTo>
                    <a:pt x="13714" y="6019"/>
                  </a:lnTo>
                  <a:lnTo>
                    <a:pt x="13116" y="5570"/>
                  </a:lnTo>
                  <a:lnTo>
                    <a:pt x="12487" y="5151"/>
                  </a:lnTo>
                  <a:lnTo>
                    <a:pt x="11199" y="4312"/>
                  </a:lnTo>
                  <a:lnTo>
                    <a:pt x="9852" y="3504"/>
                  </a:lnTo>
                  <a:lnTo>
                    <a:pt x="8474" y="2755"/>
                  </a:lnTo>
                  <a:lnTo>
                    <a:pt x="7067" y="2067"/>
                  </a:lnTo>
                  <a:lnTo>
                    <a:pt x="6348" y="1737"/>
                  </a:lnTo>
                  <a:lnTo>
                    <a:pt x="5600" y="1438"/>
                  </a:lnTo>
                  <a:lnTo>
                    <a:pt x="4881" y="1168"/>
                  </a:lnTo>
                  <a:lnTo>
                    <a:pt x="4162" y="899"/>
                  </a:lnTo>
                  <a:lnTo>
                    <a:pt x="3414" y="659"/>
                  </a:lnTo>
                  <a:lnTo>
                    <a:pt x="2665" y="420"/>
                  </a:lnTo>
                  <a:lnTo>
                    <a:pt x="1917" y="210"/>
                  </a:lnTo>
                  <a:lnTo>
                    <a:pt x="1138" y="30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5737;p57">
              <a:extLst>
                <a:ext uri="{FF2B5EF4-FFF2-40B4-BE49-F238E27FC236}">
                  <a16:creationId xmlns:a16="http://schemas.microsoft.com/office/drawing/2014/main" id="{AC7CA68D-32DE-F60E-A465-507A045CE65A}"/>
                </a:ext>
              </a:extLst>
            </p:cNvPr>
            <p:cNvSpPr/>
            <p:nvPr/>
          </p:nvSpPr>
          <p:spPr>
            <a:xfrm>
              <a:off x="11094946" y="2983361"/>
              <a:ext cx="69644" cy="55296"/>
            </a:xfrm>
            <a:custGeom>
              <a:avLst/>
              <a:gdLst/>
              <a:ahLst/>
              <a:cxnLst/>
              <a:rect l="l" t="t" r="r" b="b"/>
              <a:pathLst>
                <a:path w="9583" h="7606" extrusionOk="0">
                  <a:moveTo>
                    <a:pt x="749" y="0"/>
                  </a:moveTo>
                  <a:lnTo>
                    <a:pt x="570" y="30"/>
                  </a:lnTo>
                  <a:lnTo>
                    <a:pt x="420" y="90"/>
                  </a:lnTo>
                  <a:lnTo>
                    <a:pt x="300" y="180"/>
                  </a:lnTo>
                  <a:lnTo>
                    <a:pt x="180" y="300"/>
                  </a:lnTo>
                  <a:lnTo>
                    <a:pt x="91" y="449"/>
                  </a:lnTo>
                  <a:lnTo>
                    <a:pt x="31" y="599"/>
                  </a:lnTo>
                  <a:lnTo>
                    <a:pt x="1" y="779"/>
                  </a:lnTo>
                  <a:lnTo>
                    <a:pt x="1" y="958"/>
                  </a:lnTo>
                  <a:lnTo>
                    <a:pt x="1" y="1138"/>
                  </a:lnTo>
                  <a:lnTo>
                    <a:pt x="61" y="1318"/>
                  </a:lnTo>
                  <a:lnTo>
                    <a:pt x="121" y="1467"/>
                  </a:lnTo>
                  <a:lnTo>
                    <a:pt x="240" y="1617"/>
                  </a:lnTo>
                  <a:lnTo>
                    <a:pt x="390" y="1767"/>
                  </a:lnTo>
                  <a:lnTo>
                    <a:pt x="570" y="1857"/>
                  </a:lnTo>
                  <a:lnTo>
                    <a:pt x="1079" y="2126"/>
                  </a:lnTo>
                  <a:lnTo>
                    <a:pt x="1588" y="2396"/>
                  </a:lnTo>
                  <a:lnTo>
                    <a:pt x="2576" y="2965"/>
                  </a:lnTo>
                  <a:lnTo>
                    <a:pt x="3534" y="3593"/>
                  </a:lnTo>
                  <a:lnTo>
                    <a:pt x="4462" y="4252"/>
                  </a:lnTo>
                  <a:lnTo>
                    <a:pt x="5361" y="4971"/>
                  </a:lnTo>
                  <a:lnTo>
                    <a:pt x="6229" y="5719"/>
                  </a:lnTo>
                  <a:lnTo>
                    <a:pt x="7067" y="6498"/>
                  </a:lnTo>
                  <a:lnTo>
                    <a:pt x="7906" y="7306"/>
                  </a:lnTo>
                  <a:lnTo>
                    <a:pt x="8085" y="7456"/>
                  </a:lnTo>
                  <a:lnTo>
                    <a:pt x="8235" y="7546"/>
                  </a:lnTo>
                  <a:lnTo>
                    <a:pt x="8415" y="7576"/>
                  </a:lnTo>
                  <a:lnTo>
                    <a:pt x="8594" y="7606"/>
                  </a:lnTo>
                  <a:lnTo>
                    <a:pt x="8774" y="7576"/>
                  </a:lnTo>
                  <a:lnTo>
                    <a:pt x="8954" y="7516"/>
                  </a:lnTo>
                  <a:lnTo>
                    <a:pt x="9104" y="7456"/>
                  </a:lnTo>
                  <a:lnTo>
                    <a:pt x="9253" y="7336"/>
                  </a:lnTo>
                  <a:lnTo>
                    <a:pt x="9373" y="7216"/>
                  </a:lnTo>
                  <a:lnTo>
                    <a:pt x="9463" y="7097"/>
                  </a:lnTo>
                  <a:lnTo>
                    <a:pt x="9523" y="6947"/>
                  </a:lnTo>
                  <a:lnTo>
                    <a:pt x="9583" y="6797"/>
                  </a:lnTo>
                  <a:lnTo>
                    <a:pt x="9583" y="6618"/>
                  </a:lnTo>
                  <a:lnTo>
                    <a:pt x="9523" y="6468"/>
                  </a:lnTo>
                  <a:lnTo>
                    <a:pt x="9463" y="6288"/>
                  </a:lnTo>
                  <a:lnTo>
                    <a:pt x="9313" y="6139"/>
                  </a:lnTo>
                  <a:lnTo>
                    <a:pt x="8385" y="5240"/>
                  </a:lnTo>
                  <a:lnTo>
                    <a:pt x="7457" y="4372"/>
                  </a:lnTo>
                  <a:lnTo>
                    <a:pt x="6498" y="3533"/>
                  </a:lnTo>
                  <a:lnTo>
                    <a:pt x="5480" y="2755"/>
                  </a:lnTo>
                  <a:lnTo>
                    <a:pt x="4462" y="2006"/>
                  </a:lnTo>
                  <a:lnTo>
                    <a:pt x="3414" y="1318"/>
                  </a:lnTo>
                  <a:lnTo>
                    <a:pt x="2845" y="988"/>
                  </a:lnTo>
                  <a:lnTo>
                    <a:pt x="2306" y="659"/>
                  </a:lnTo>
                  <a:lnTo>
                    <a:pt x="1708" y="389"/>
                  </a:lnTo>
                  <a:lnTo>
                    <a:pt x="1139" y="90"/>
                  </a:lnTo>
                  <a:lnTo>
                    <a:pt x="929" y="30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oogle Shape;5688;p57">
            <a:extLst>
              <a:ext uri="{FF2B5EF4-FFF2-40B4-BE49-F238E27FC236}">
                <a16:creationId xmlns:a16="http://schemas.microsoft.com/office/drawing/2014/main" id="{C77B58E0-86FA-2BC0-C19D-C44272D070FD}"/>
              </a:ext>
            </a:extLst>
          </p:cNvPr>
          <p:cNvGrpSpPr/>
          <p:nvPr/>
        </p:nvGrpSpPr>
        <p:grpSpPr>
          <a:xfrm rot="11289576">
            <a:off x="1276921" y="2596991"/>
            <a:ext cx="497952" cy="641508"/>
            <a:chOff x="10776463" y="2369937"/>
            <a:chExt cx="497952" cy="641508"/>
          </a:xfrm>
        </p:grpSpPr>
        <p:sp>
          <p:nvSpPr>
            <p:cNvPr id="35" name="Google Shape;5689;p57">
              <a:extLst>
                <a:ext uri="{FF2B5EF4-FFF2-40B4-BE49-F238E27FC236}">
                  <a16:creationId xmlns:a16="http://schemas.microsoft.com/office/drawing/2014/main" id="{8E89F10C-2746-B01F-6372-E7F13DFBB630}"/>
                </a:ext>
              </a:extLst>
            </p:cNvPr>
            <p:cNvSpPr/>
            <p:nvPr/>
          </p:nvSpPr>
          <p:spPr>
            <a:xfrm>
              <a:off x="10976253" y="2579737"/>
              <a:ext cx="202603" cy="304555"/>
            </a:xfrm>
            <a:custGeom>
              <a:avLst/>
              <a:gdLst/>
              <a:ahLst/>
              <a:cxnLst/>
              <a:rect l="l" t="t" r="r" b="b"/>
              <a:pathLst>
                <a:path w="27878" h="41892" extrusionOk="0">
                  <a:moveTo>
                    <a:pt x="27339" y="1"/>
                  </a:moveTo>
                  <a:lnTo>
                    <a:pt x="24614" y="989"/>
                  </a:lnTo>
                  <a:lnTo>
                    <a:pt x="24554" y="1168"/>
                  </a:lnTo>
                  <a:lnTo>
                    <a:pt x="24404" y="1558"/>
                  </a:lnTo>
                  <a:lnTo>
                    <a:pt x="24165" y="2156"/>
                  </a:lnTo>
                  <a:lnTo>
                    <a:pt x="23806" y="2905"/>
                  </a:lnTo>
                  <a:lnTo>
                    <a:pt x="23386" y="3833"/>
                  </a:lnTo>
                  <a:lnTo>
                    <a:pt x="22817" y="4911"/>
                  </a:lnTo>
                  <a:lnTo>
                    <a:pt x="22159" y="6109"/>
                  </a:lnTo>
                  <a:lnTo>
                    <a:pt x="21380" y="7456"/>
                  </a:lnTo>
                  <a:lnTo>
                    <a:pt x="20482" y="8924"/>
                  </a:lnTo>
                  <a:lnTo>
                    <a:pt x="19434" y="10451"/>
                  </a:lnTo>
                  <a:lnTo>
                    <a:pt x="18296" y="12098"/>
                  </a:lnTo>
                  <a:lnTo>
                    <a:pt x="16978" y="13775"/>
                  </a:lnTo>
                  <a:lnTo>
                    <a:pt x="16290" y="14643"/>
                  </a:lnTo>
                  <a:lnTo>
                    <a:pt x="15571" y="15541"/>
                  </a:lnTo>
                  <a:lnTo>
                    <a:pt x="14793" y="16439"/>
                  </a:lnTo>
                  <a:lnTo>
                    <a:pt x="13984" y="17338"/>
                  </a:lnTo>
                  <a:lnTo>
                    <a:pt x="13146" y="18236"/>
                  </a:lnTo>
                  <a:lnTo>
                    <a:pt x="12277" y="19164"/>
                  </a:lnTo>
                  <a:lnTo>
                    <a:pt x="11349" y="20093"/>
                  </a:lnTo>
                  <a:lnTo>
                    <a:pt x="10421" y="20991"/>
                  </a:lnTo>
                  <a:lnTo>
                    <a:pt x="8594" y="22787"/>
                  </a:lnTo>
                  <a:lnTo>
                    <a:pt x="6977" y="24434"/>
                  </a:lnTo>
                  <a:lnTo>
                    <a:pt x="5570" y="25961"/>
                  </a:lnTo>
                  <a:lnTo>
                    <a:pt x="4372" y="27369"/>
                  </a:lnTo>
                  <a:lnTo>
                    <a:pt x="3833" y="28028"/>
                  </a:lnTo>
                  <a:lnTo>
                    <a:pt x="3324" y="28656"/>
                  </a:lnTo>
                  <a:lnTo>
                    <a:pt x="2875" y="29285"/>
                  </a:lnTo>
                  <a:lnTo>
                    <a:pt x="2486" y="29884"/>
                  </a:lnTo>
                  <a:lnTo>
                    <a:pt x="2097" y="30453"/>
                  </a:lnTo>
                  <a:lnTo>
                    <a:pt x="1767" y="30992"/>
                  </a:lnTo>
                  <a:lnTo>
                    <a:pt x="1468" y="31531"/>
                  </a:lnTo>
                  <a:lnTo>
                    <a:pt x="1198" y="32040"/>
                  </a:lnTo>
                  <a:lnTo>
                    <a:pt x="959" y="32549"/>
                  </a:lnTo>
                  <a:lnTo>
                    <a:pt x="779" y="32998"/>
                  </a:lnTo>
                  <a:lnTo>
                    <a:pt x="599" y="33477"/>
                  </a:lnTo>
                  <a:lnTo>
                    <a:pt x="450" y="33926"/>
                  </a:lnTo>
                  <a:lnTo>
                    <a:pt x="300" y="34346"/>
                  </a:lnTo>
                  <a:lnTo>
                    <a:pt x="210" y="34765"/>
                  </a:lnTo>
                  <a:lnTo>
                    <a:pt x="120" y="35184"/>
                  </a:lnTo>
                  <a:lnTo>
                    <a:pt x="60" y="35573"/>
                  </a:lnTo>
                  <a:lnTo>
                    <a:pt x="1" y="36352"/>
                  </a:lnTo>
                  <a:lnTo>
                    <a:pt x="1" y="37100"/>
                  </a:lnTo>
                  <a:lnTo>
                    <a:pt x="30" y="37819"/>
                  </a:lnTo>
                  <a:lnTo>
                    <a:pt x="120" y="38508"/>
                  </a:lnTo>
                  <a:lnTo>
                    <a:pt x="150" y="38867"/>
                  </a:lnTo>
                  <a:lnTo>
                    <a:pt x="240" y="39196"/>
                  </a:lnTo>
                  <a:lnTo>
                    <a:pt x="300" y="39496"/>
                  </a:lnTo>
                  <a:lnTo>
                    <a:pt x="420" y="39795"/>
                  </a:lnTo>
                  <a:lnTo>
                    <a:pt x="510" y="40065"/>
                  </a:lnTo>
                  <a:lnTo>
                    <a:pt x="629" y="40304"/>
                  </a:lnTo>
                  <a:lnTo>
                    <a:pt x="779" y="40544"/>
                  </a:lnTo>
                  <a:lnTo>
                    <a:pt x="929" y="40753"/>
                  </a:lnTo>
                  <a:lnTo>
                    <a:pt x="1078" y="40963"/>
                  </a:lnTo>
                  <a:lnTo>
                    <a:pt x="1258" y="41143"/>
                  </a:lnTo>
                  <a:lnTo>
                    <a:pt x="1438" y="41292"/>
                  </a:lnTo>
                  <a:lnTo>
                    <a:pt x="1617" y="41442"/>
                  </a:lnTo>
                  <a:lnTo>
                    <a:pt x="1797" y="41562"/>
                  </a:lnTo>
                  <a:lnTo>
                    <a:pt x="2007" y="41652"/>
                  </a:lnTo>
                  <a:lnTo>
                    <a:pt x="2186" y="41742"/>
                  </a:lnTo>
                  <a:lnTo>
                    <a:pt x="2396" y="41801"/>
                  </a:lnTo>
                  <a:lnTo>
                    <a:pt x="2636" y="41861"/>
                  </a:lnTo>
                  <a:lnTo>
                    <a:pt x="2845" y="41891"/>
                  </a:lnTo>
                  <a:lnTo>
                    <a:pt x="3055" y="41891"/>
                  </a:lnTo>
                  <a:lnTo>
                    <a:pt x="3294" y="41861"/>
                  </a:lnTo>
                  <a:lnTo>
                    <a:pt x="3504" y="41831"/>
                  </a:lnTo>
                  <a:lnTo>
                    <a:pt x="3714" y="41772"/>
                  </a:lnTo>
                  <a:lnTo>
                    <a:pt x="3953" y="41712"/>
                  </a:lnTo>
                  <a:lnTo>
                    <a:pt x="4163" y="41622"/>
                  </a:lnTo>
                  <a:lnTo>
                    <a:pt x="4372" y="41502"/>
                  </a:lnTo>
                  <a:lnTo>
                    <a:pt x="4612" y="41352"/>
                  </a:lnTo>
                  <a:lnTo>
                    <a:pt x="4821" y="41203"/>
                  </a:lnTo>
                  <a:lnTo>
                    <a:pt x="5031" y="41023"/>
                  </a:lnTo>
                  <a:lnTo>
                    <a:pt x="5211" y="40813"/>
                  </a:lnTo>
                  <a:lnTo>
                    <a:pt x="5420" y="40604"/>
                  </a:lnTo>
                  <a:lnTo>
                    <a:pt x="5600" y="40364"/>
                  </a:lnTo>
                  <a:lnTo>
                    <a:pt x="5780" y="40095"/>
                  </a:lnTo>
                  <a:lnTo>
                    <a:pt x="6139" y="39526"/>
                  </a:lnTo>
                  <a:lnTo>
                    <a:pt x="6468" y="38837"/>
                  </a:lnTo>
                  <a:lnTo>
                    <a:pt x="6798" y="38059"/>
                  </a:lnTo>
                  <a:lnTo>
                    <a:pt x="7157" y="37220"/>
                  </a:lnTo>
                  <a:lnTo>
                    <a:pt x="7846" y="35394"/>
                  </a:lnTo>
                  <a:lnTo>
                    <a:pt x="8594" y="33417"/>
                  </a:lnTo>
                  <a:lnTo>
                    <a:pt x="9014" y="32429"/>
                  </a:lnTo>
                  <a:lnTo>
                    <a:pt x="9463" y="31441"/>
                  </a:lnTo>
                  <a:lnTo>
                    <a:pt x="9972" y="30453"/>
                  </a:lnTo>
                  <a:lnTo>
                    <a:pt x="10481" y="29495"/>
                  </a:lnTo>
                  <a:lnTo>
                    <a:pt x="11080" y="28567"/>
                  </a:lnTo>
                  <a:lnTo>
                    <a:pt x="11379" y="28117"/>
                  </a:lnTo>
                  <a:lnTo>
                    <a:pt x="11708" y="27698"/>
                  </a:lnTo>
                  <a:lnTo>
                    <a:pt x="12038" y="27279"/>
                  </a:lnTo>
                  <a:lnTo>
                    <a:pt x="12397" y="26890"/>
                  </a:lnTo>
                  <a:lnTo>
                    <a:pt x="12756" y="26530"/>
                  </a:lnTo>
                  <a:lnTo>
                    <a:pt x="13146" y="26171"/>
                  </a:lnTo>
                  <a:lnTo>
                    <a:pt x="13984" y="25393"/>
                  </a:lnTo>
                  <a:lnTo>
                    <a:pt x="14942" y="24434"/>
                  </a:lnTo>
                  <a:lnTo>
                    <a:pt x="15960" y="23326"/>
                  </a:lnTo>
                  <a:lnTo>
                    <a:pt x="17038" y="22099"/>
                  </a:lnTo>
                  <a:lnTo>
                    <a:pt x="18176" y="20781"/>
                  </a:lnTo>
                  <a:lnTo>
                    <a:pt x="19344" y="19374"/>
                  </a:lnTo>
                  <a:lnTo>
                    <a:pt x="20482" y="17907"/>
                  </a:lnTo>
                  <a:lnTo>
                    <a:pt x="21620" y="16439"/>
                  </a:lnTo>
                  <a:lnTo>
                    <a:pt x="22728" y="14942"/>
                  </a:lnTo>
                  <a:lnTo>
                    <a:pt x="23746" y="13475"/>
                  </a:lnTo>
                  <a:lnTo>
                    <a:pt x="24704" y="12068"/>
                  </a:lnTo>
                  <a:lnTo>
                    <a:pt x="25572" y="10720"/>
                  </a:lnTo>
                  <a:lnTo>
                    <a:pt x="26291" y="9463"/>
                  </a:lnTo>
                  <a:lnTo>
                    <a:pt x="26620" y="8864"/>
                  </a:lnTo>
                  <a:lnTo>
                    <a:pt x="26890" y="8295"/>
                  </a:lnTo>
                  <a:lnTo>
                    <a:pt x="27129" y="7786"/>
                  </a:lnTo>
                  <a:lnTo>
                    <a:pt x="27309" y="7307"/>
                  </a:lnTo>
                  <a:lnTo>
                    <a:pt x="27459" y="6858"/>
                  </a:lnTo>
                  <a:lnTo>
                    <a:pt x="27578" y="6468"/>
                  </a:lnTo>
                  <a:lnTo>
                    <a:pt x="27698" y="5720"/>
                  </a:lnTo>
                  <a:lnTo>
                    <a:pt x="27788" y="5031"/>
                  </a:lnTo>
                  <a:lnTo>
                    <a:pt x="27848" y="4372"/>
                  </a:lnTo>
                  <a:lnTo>
                    <a:pt x="27878" y="3773"/>
                  </a:lnTo>
                  <a:lnTo>
                    <a:pt x="27878" y="3175"/>
                  </a:lnTo>
                  <a:lnTo>
                    <a:pt x="27848" y="2666"/>
                  </a:lnTo>
                  <a:lnTo>
                    <a:pt x="27818" y="2156"/>
                  </a:lnTo>
                  <a:lnTo>
                    <a:pt x="27758" y="1737"/>
                  </a:lnTo>
                  <a:lnTo>
                    <a:pt x="27638" y="989"/>
                  </a:lnTo>
                  <a:lnTo>
                    <a:pt x="27489" y="450"/>
                  </a:lnTo>
                  <a:lnTo>
                    <a:pt x="27369" y="120"/>
                  </a:lnTo>
                  <a:lnTo>
                    <a:pt x="27339" y="1"/>
                  </a:lnTo>
                  <a:close/>
                </a:path>
              </a:pathLst>
            </a:custGeom>
            <a:solidFill>
              <a:srgbClr val="F9B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5690;p57">
              <a:extLst>
                <a:ext uri="{FF2B5EF4-FFF2-40B4-BE49-F238E27FC236}">
                  <a16:creationId xmlns:a16="http://schemas.microsoft.com/office/drawing/2014/main" id="{F2011D75-4682-5CDD-AD11-8D80E7A88B1D}"/>
                </a:ext>
              </a:extLst>
            </p:cNvPr>
            <p:cNvSpPr/>
            <p:nvPr/>
          </p:nvSpPr>
          <p:spPr>
            <a:xfrm>
              <a:off x="10786690" y="2485932"/>
              <a:ext cx="377132" cy="525512"/>
            </a:xfrm>
            <a:custGeom>
              <a:avLst/>
              <a:gdLst/>
              <a:ahLst/>
              <a:cxnLst/>
              <a:rect l="l" t="t" r="r" b="b"/>
              <a:pathLst>
                <a:path w="51893" h="72285" extrusionOk="0">
                  <a:moveTo>
                    <a:pt x="1618" y="1"/>
                  </a:moveTo>
                  <a:lnTo>
                    <a:pt x="1258" y="91"/>
                  </a:lnTo>
                  <a:lnTo>
                    <a:pt x="959" y="181"/>
                  </a:lnTo>
                  <a:lnTo>
                    <a:pt x="839" y="270"/>
                  </a:lnTo>
                  <a:lnTo>
                    <a:pt x="719" y="330"/>
                  </a:lnTo>
                  <a:lnTo>
                    <a:pt x="630" y="450"/>
                  </a:lnTo>
                  <a:lnTo>
                    <a:pt x="570" y="570"/>
                  </a:lnTo>
                  <a:lnTo>
                    <a:pt x="390" y="929"/>
                  </a:lnTo>
                  <a:lnTo>
                    <a:pt x="270" y="1378"/>
                  </a:lnTo>
                  <a:lnTo>
                    <a:pt x="180" y="1947"/>
                  </a:lnTo>
                  <a:lnTo>
                    <a:pt x="91" y="2606"/>
                  </a:lnTo>
                  <a:lnTo>
                    <a:pt x="61" y="3325"/>
                  </a:lnTo>
                  <a:lnTo>
                    <a:pt x="1" y="4163"/>
                  </a:lnTo>
                  <a:lnTo>
                    <a:pt x="1" y="5061"/>
                  </a:lnTo>
                  <a:lnTo>
                    <a:pt x="1" y="7068"/>
                  </a:lnTo>
                  <a:lnTo>
                    <a:pt x="91" y="9313"/>
                  </a:lnTo>
                  <a:lnTo>
                    <a:pt x="240" y="11739"/>
                  </a:lnTo>
                  <a:lnTo>
                    <a:pt x="390" y="14314"/>
                  </a:lnTo>
                  <a:lnTo>
                    <a:pt x="600" y="16949"/>
                  </a:lnTo>
                  <a:lnTo>
                    <a:pt x="809" y="19644"/>
                  </a:lnTo>
                  <a:lnTo>
                    <a:pt x="1258" y="25004"/>
                  </a:lnTo>
                  <a:lnTo>
                    <a:pt x="1678" y="29914"/>
                  </a:lnTo>
                  <a:lnTo>
                    <a:pt x="1827" y="32100"/>
                  </a:lnTo>
                  <a:lnTo>
                    <a:pt x="1947" y="34077"/>
                  </a:lnTo>
                  <a:lnTo>
                    <a:pt x="2007" y="35903"/>
                  </a:lnTo>
                  <a:lnTo>
                    <a:pt x="2037" y="37789"/>
                  </a:lnTo>
                  <a:lnTo>
                    <a:pt x="2007" y="39676"/>
                  </a:lnTo>
                  <a:lnTo>
                    <a:pt x="1947" y="41592"/>
                  </a:lnTo>
                  <a:lnTo>
                    <a:pt x="1857" y="45365"/>
                  </a:lnTo>
                  <a:lnTo>
                    <a:pt x="1797" y="47162"/>
                  </a:lnTo>
                  <a:lnTo>
                    <a:pt x="1797" y="48928"/>
                  </a:lnTo>
                  <a:lnTo>
                    <a:pt x="1857" y="50575"/>
                  </a:lnTo>
                  <a:lnTo>
                    <a:pt x="1887" y="51354"/>
                  </a:lnTo>
                  <a:lnTo>
                    <a:pt x="1947" y="52132"/>
                  </a:lnTo>
                  <a:lnTo>
                    <a:pt x="2007" y="52851"/>
                  </a:lnTo>
                  <a:lnTo>
                    <a:pt x="2097" y="53540"/>
                  </a:lnTo>
                  <a:lnTo>
                    <a:pt x="2217" y="54198"/>
                  </a:lnTo>
                  <a:lnTo>
                    <a:pt x="2366" y="54827"/>
                  </a:lnTo>
                  <a:lnTo>
                    <a:pt x="2516" y="55396"/>
                  </a:lnTo>
                  <a:lnTo>
                    <a:pt x="2726" y="55935"/>
                  </a:lnTo>
                  <a:lnTo>
                    <a:pt x="2935" y="56414"/>
                  </a:lnTo>
                  <a:lnTo>
                    <a:pt x="3175" y="56863"/>
                  </a:lnTo>
                  <a:lnTo>
                    <a:pt x="3444" y="57253"/>
                  </a:lnTo>
                  <a:lnTo>
                    <a:pt x="3744" y="57582"/>
                  </a:lnTo>
                  <a:lnTo>
                    <a:pt x="4103" y="57881"/>
                  </a:lnTo>
                  <a:lnTo>
                    <a:pt x="4492" y="58091"/>
                  </a:lnTo>
                  <a:lnTo>
                    <a:pt x="5241" y="58450"/>
                  </a:lnTo>
                  <a:lnTo>
                    <a:pt x="5930" y="58720"/>
                  </a:lnTo>
                  <a:lnTo>
                    <a:pt x="6558" y="58930"/>
                  </a:lnTo>
                  <a:lnTo>
                    <a:pt x="7127" y="59079"/>
                  </a:lnTo>
                  <a:lnTo>
                    <a:pt x="7636" y="59169"/>
                  </a:lnTo>
                  <a:lnTo>
                    <a:pt x="8086" y="59259"/>
                  </a:lnTo>
                  <a:lnTo>
                    <a:pt x="8804" y="59379"/>
                  </a:lnTo>
                  <a:lnTo>
                    <a:pt x="9104" y="59439"/>
                  </a:lnTo>
                  <a:lnTo>
                    <a:pt x="9373" y="59498"/>
                  </a:lnTo>
                  <a:lnTo>
                    <a:pt x="9583" y="59618"/>
                  </a:lnTo>
                  <a:lnTo>
                    <a:pt x="9732" y="59768"/>
                  </a:lnTo>
                  <a:lnTo>
                    <a:pt x="9882" y="59978"/>
                  </a:lnTo>
                  <a:lnTo>
                    <a:pt x="9972" y="60247"/>
                  </a:lnTo>
                  <a:lnTo>
                    <a:pt x="10062" y="60606"/>
                  </a:lnTo>
                  <a:lnTo>
                    <a:pt x="10122" y="61055"/>
                  </a:lnTo>
                  <a:lnTo>
                    <a:pt x="10182" y="62343"/>
                  </a:lnTo>
                  <a:lnTo>
                    <a:pt x="10241" y="63152"/>
                  </a:lnTo>
                  <a:lnTo>
                    <a:pt x="10331" y="64080"/>
                  </a:lnTo>
                  <a:lnTo>
                    <a:pt x="10451" y="65038"/>
                  </a:lnTo>
                  <a:lnTo>
                    <a:pt x="10601" y="66056"/>
                  </a:lnTo>
                  <a:lnTo>
                    <a:pt x="10810" y="67074"/>
                  </a:lnTo>
                  <a:lnTo>
                    <a:pt x="10930" y="67553"/>
                  </a:lnTo>
                  <a:lnTo>
                    <a:pt x="11080" y="68062"/>
                  </a:lnTo>
                  <a:lnTo>
                    <a:pt x="11260" y="68541"/>
                  </a:lnTo>
                  <a:lnTo>
                    <a:pt x="11439" y="69020"/>
                  </a:lnTo>
                  <a:lnTo>
                    <a:pt x="11619" y="69470"/>
                  </a:lnTo>
                  <a:lnTo>
                    <a:pt x="11858" y="69889"/>
                  </a:lnTo>
                  <a:lnTo>
                    <a:pt x="12098" y="70308"/>
                  </a:lnTo>
                  <a:lnTo>
                    <a:pt x="12367" y="70667"/>
                  </a:lnTo>
                  <a:lnTo>
                    <a:pt x="12637" y="71027"/>
                  </a:lnTo>
                  <a:lnTo>
                    <a:pt x="12966" y="71326"/>
                  </a:lnTo>
                  <a:lnTo>
                    <a:pt x="13296" y="71596"/>
                  </a:lnTo>
                  <a:lnTo>
                    <a:pt x="13685" y="71835"/>
                  </a:lnTo>
                  <a:lnTo>
                    <a:pt x="14074" y="72015"/>
                  </a:lnTo>
                  <a:lnTo>
                    <a:pt x="14523" y="72164"/>
                  </a:lnTo>
                  <a:lnTo>
                    <a:pt x="14973" y="72254"/>
                  </a:lnTo>
                  <a:lnTo>
                    <a:pt x="15452" y="72284"/>
                  </a:lnTo>
                  <a:lnTo>
                    <a:pt x="15991" y="72254"/>
                  </a:lnTo>
                  <a:lnTo>
                    <a:pt x="16560" y="72194"/>
                  </a:lnTo>
                  <a:lnTo>
                    <a:pt x="16829" y="72135"/>
                  </a:lnTo>
                  <a:lnTo>
                    <a:pt x="17099" y="72045"/>
                  </a:lnTo>
                  <a:lnTo>
                    <a:pt x="17338" y="71955"/>
                  </a:lnTo>
                  <a:lnTo>
                    <a:pt x="17578" y="71835"/>
                  </a:lnTo>
                  <a:lnTo>
                    <a:pt x="17787" y="71715"/>
                  </a:lnTo>
                  <a:lnTo>
                    <a:pt x="17997" y="71596"/>
                  </a:lnTo>
                  <a:lnTo>
                    <a:pt x="18176" y="71446"/>
                  </a:lnTo>
                  <a:lnTo>
                    <a:pt x="18326" y="71296"/>
                  </a:lnTo>
                  <a:lnTo>
                    <a:pt x="18626" y="70937"/>
                  </a:lnTo>
                  <a:lnTo>
                    <a:pt x="18865" y="70577"/>
                  </a:lnTo>
                  <a:lnTo>
                    <a:pt x="19045" y="70158"/>
                  </a:lnTo>
                  <a:lnTo>
                    <a:pt x="19195" y="69679"/>
                  </a:lnTo>
                  <a:lnTo>
                    <a:pt x="19284" y="69200"/>
                  </a:lnTo>
                  <a:lnTo>
                    <a:pt x="19344" y="68721"/>
                  </a:lnTo>
                  <a:lnTo>
                    <a:pt x="19374" y="68182"/>
                  </a:lnTo>
                  <a:lnTo>
                    <a:pt x="19374" y="67643"/>
                  </a:lnTo>
                  <a:lnTo>
                    <a:pt x="19344" y="67074"/>
                  </a:lnTo>
                  <a:lnTo>
                    <a:pt x="19284" y="66505"/>
                  </a:lnTo>
                  <a:lnTo>
                    <a:pt x="19135" y="65367"/>
                  </a:lnTo>
                  <a:lnTo>
                    <a:pt x="18925" y="64229"/>
                  </a:lnTo>
                  <a:lnTo>
                    <a:pt x="18715" y="63152"/>
                  </a:lnTo>
                  <a:lnTo>
                    <a:pt x="18506" y="62133"/>
                  </a:lnTo>
                  <a:lnTo>
                    <a:pt x="18356" y="61205"/>
                  </a:lnTo>
                  <a:lnTo>
                    <a:pt x="18296" y="60816"/>
                  </a:lnTo>
                  <a:lnTo>
                    <a:pt x="18296" y="60427"/>
                  </a:lnTo>
                  <a:lnTo>
                    <a:pt x="18296" y="60097"/>
                  </a:lnTo>
                  <a:lnTo>
                    <a:pt x="18326" y="59828"/>
                  </a:lnTo>
                  <a:lnTo>
                    <a:pt x="18386" y="59588"/>
                  </a:lnTo>
                  <a:lnTo>
                    <a:pt x="18506" y="59409"/>
                  </a:lnTo>
                  <a:lnTo>
                    <a:pt x="18566" y="59319"/>
                  </a:lnTo>
                  <a:lnTo>
                    <a:pt x="18656" y="59259"/>
                  </a:lnTo>
                  <a:lnTo>
                    <a:pt x="18745" y="59229"/>
                  </a:lnTo>
                  <a:lnTo>
                    <a:pt x="18835" y="59199"/>
                  </a:lnTo>
                  <a:lnTo>
                    <a:pt x="19284" y="59199"/>
                  </a:lnTo>
                  <a:lnTo>
                    <a:pt x="19464" y="59259"/>
                  </a:lnTo>
                  <a:lnTo>
                    <a:pt x="19644" y="59319"/>
                  </a:lnTo>
                  <a:lnTo>
                    <a:pt x="19823" y="59409"/>
                  </a:lnTo>
                  <a:lnTo>
                    <a:pt x="20003" y="59528"/>
                  </a:lnTo>
                  <a:lnTo>
                    <a:pt x="20332" y="59798"/>
                  </a:lnTo>
                  <a:lnTo>
                    <a:pt x="20632" y="60157"/>
                  </a:lnTo>
                  <a:lnTo>
                    <a:pt x="20931" y="60517"/>
                  </a:lnTo>
                  <a:lnTo>
                    <a:pt x="21530" y="61325"/>
                  </a:lnTo>
                  <a:lnTo>
                    <a:pt x="21830" y="61714"/>
                  </a:lnTo>
                  <a:lnTo>
                    <a:pt x="22159" y="62044"/>
                  </a:lnTo>
                  <a:lnTo>
                    <a:pt x="22339" y="62193"/>
                  </a:lnTo>
                  <a:lnTo>
                    <a:pt x="22518" y="62343"/>
                  </a:lnTo>
                  <a:lnTo>
                    <a:pt x="22698" y="62463"/>
                  </a:lnTo>
                  <a:lnTo>
                    <a:pt x="22878" y="62553"/>
                  </a:lnTo>
                  <a:lnTo>
                    <a:pt x="23087" y="62613"/>
                  </a:lnTo>
                  <a:lnTo>
                    <a:pt x="23297" y="62642"/>
                  </a:lnTo>
                  <a:lnTo>
                    <a:pt x="23536" y="62672"/>
                  </a:lnTo>
                  <a:lnTo>
                    <a:pt x="23776" y="62642"/>
                  </a:lnTo>
                  <a:lnTo>
                    <a:pt x="24045" y="62583"/>
                  </a:lnTo>
                  <a:lnTo>
                    <a:pt x="24285" y="62493"/>
                  </a:lnTo>
                  <a:lnTo>
                    <a:pt x="24584" y="62373"/>
                  </a:lnTo>
                  <a:lnTo>
                    <a:pt x="24884" y="62223"/>
                  </a:lnTo>
                  <a:lnTo>
                    <a:pt x="25183" y="62014"/>
                  </a:lnTo>
                  <a:lnTo>
                    <a:pt x="25423" y="61774"/>
                  </a:lnTo>
                  <a:lnTo>
                    <a:pt x="25632" y="61505"/>
                  </a:lnTo>
                  <a:lnTo>
                    <a:pt x="25812" y="61205"/>
                  </a:lnTo>
                  <a:lnTo>
                    <a:pt x="25932" y="60876"/>
                  </a:lnTo>
                  <a:lnTo>
                    <a:pt x="26052" y="60517"/>
                  </a:lnTo>
                  <a:lnTo>
                    <a:pt x="26141" y="60157"/>
                  </a:lnTo>
                  <a:lnTo>
                    <a:pt x="26201" y="59798"/>
                  </a:lnTo>
                  <a:lnTo>
                    <a:pt x="26231" y="59379"/>
                  </a:lnTo>
                  <a:lnTo>
                    <a:pt x="26261" y="58989"/>
                  </a:lnTo>
                  <a:lnTo>
                    <a:pt x="26261" y="58151"/>
                  </a:lnTo>
                  <a:lnTo>
                    <a:pt x="26201" y="57313"/>
                  </a:lnTo>
                  <a:lnTo>
                    <a:pt x="26111" y="56474"/>
                  </a:lnTo>
                  <a:lnTo>
                    <a:pt x="25962" y="54887"/>
                  </a:lnTo>
                  <a:lnTo>
                    <a:pt x="25932" y="54228"/>
                  </a:lnTo>
                  <a:lnTo>
                    <a:pt x="25932" y="53899"/>
                  </a:lnTo>
                  <a:lnTo>
                    <a:pt x="25932" y="53630"/>
                  </a:lnTo>
                  <a:lnTo>
                    <a:pt x="25962" y="53360"/>
                  </a:lnTo>
                  <a:lnTo>
                    <a:pt x="26022" y="53150"/>
                  </a:lnTo>
                  <a:lnTo>
                    <a:pt x="26111" y="52971"/>
                  </a:lnTo>
                  <a:lnTo>
                    <a:pt x="26231" y="52821"/>
                  </a:lnTo>
                  <a:lnTo>
                    <a:pt x="26381" y="52701"/>
                  </a:lnTo>
                  <a:lnTo>
                    <a:pt x="26531" y="52641"/>
                  </a:lnTo>
                  <a:lnTo>
                    <a:pt x="26740" y="52611"/>
                  </a:lnTo>
                  <a:lnTo>
                    <a:pt x="26980" y="52641"/>
                  </a:lnTo>
                  <a:lnTo>
                    <a:pt x="27489" y="52701"/>
                  </a:lnTo>
                  <a:lnTo>
                    <a:pt x="27908" y="52761"/>
                  </a:lnTo>
                  <a:lnTo>
                    <a:pt x="28267" y="52791"/>
                  </a:lnTo>
                  <a:lnTo>
                    <a:pt x="28567" y="52761"/>
                  </a:lnTo>
                  <a:lnTo>
                    <a:pt x="28836" y="52701"/>
                  </a:lnTo>
                  <a:lnTo>
                    <a:pt x="28956" y="52641"/>
                  </a:lnTo>
                  <a:lnTo>
                    <a:pt x="29046" y="52552"/>
                  </a:lnTo>
                  <a:lnTo>
                    <a:pt x="29136" y="52462"/>
                  </a:lnTo>
                  <a:lnTo>
                    <a:pt x="29226" y="52342"/>
                  </a:lnTo>
                  <a:lnTo>
                    <a:pt x="29405" y="52043"/>
                  </a:lnTo>
                  <a:lnTo>
                    <a:pt x="29525" y="51653"/>
                  </a:lnTo>
                  <a:lnTo>
                    <a:pt x="29675" y="51204"/>
                  </a:lnTo>
                  <a:lnTo>
                    <a:pt x="29765" y="50605"/>
                  </a:lnTo>
                  <a:lnTo>
                    <a:pt x="29884" y="49917"/>
                  </a:lnTo>
                  <a:lnTo>
                    <a:pt x="30513" y="45844"/>
                  </a:lnTo>
                  <a:lnTo>
                    <a:pt x="30723" y="44587"/>
                  </a:lnTo>
                  <a:lnTo>
                    <a:pt x="30872" y="43988"/>
                  </a:lnTo>
                  <a:lnTo>
                    <a:pt x="31022" y="43419"/>
                  </a:lnTo>
                  <a:lnTo>
                    <a:pt x="31172" y="42850"/>
                  </a:lnTo>
                  <a:lnTo>
                    <a:pt x="31352" y="42311"/>
                  </a:lnTo>
                  <a:lnTo>
                    <a:pt x="31531" y="41772"/>
                  </a:lnTo>
                  <a:lnTo>
                    <a:pt x="31741" y="41263"/>
                  </a:lnTo>
                  <a:lnTo>
                    <a:pt x="32190" y="40305"/>
                  </a:lnTo>
                  <a:lnTo>
                    <a:pt x="32669" y="39376"/>
                  </a:lnTo>
                  <a:lnTo>
                    <a:pt x="33238" y="38478"/>
                  </a:lnTo>
                  <a:lnTo>
                    <a:pt x="33837" y="37610"/>
                  </a:lnTo>
                  <a:lnTo>
                    <a:pt x="34496" y="36771"/>
                  </a:lnTo>
                  <a:lnTo>
                    <a:pt x="35214" y="35903"/>
                  </a:lnTo>
                  <a:lnTo>
                    <a:pt x="35963" y="35065"/>
                  </a:lnTo>
                  <a:lnTo>
                    <a:pt x="36771" y="34196"/>
                  </a:lnTo>
                  <a:lnTo>
                    <a:pt x="38538" y="32370"/>
                  </a:lnTo>
                  <a:lnTo>
                    <a:pt x="40544" y="30334"/>
                  </a:lnTo>
                  <a:lnTo>
                    <a:pt x="41592" y="29226"/>
                  </a:lnTo>
                  <a:lnTo>
                    <a:pt x="42700" y="28028"/>
                  </a:lnTo>
                  <a:lnTo>
                    <a:pt x="43838" y="26800"/>
                  </a:lnTo>
                  <a:lnTo>
                    <a:pt x="44976" y="25513"/>
                  </a:lnTo>
                  <a:lnTo>
                    <a:pt x="46084" y="24195"/>
                  </a:lnTo>
                  <a:lnTo>
                    <a:pt x="47162" y="22848"/>
                  </a:lnTo>
                  <a:lnTo>
                    <a:pt x="48180" y="21530"/>
                  </a:lnTo>
                  <a:lnTo>
                    <a:pt x="49108" y="20243"/>
                  </a:lnTo>
                  <a:lnTo>
                    <a:pt x="49916" y="18985"/>
                  </a:lnTo>
                  <a:lnTo>
                    <a:pt x="50306" y="18386"/>
                  </a:lnTo>
                  <a:lnTo>
                    <a:pt x="50635" y="17817"/>
                  </a:lnTo>
                  <a:lnTo>
                    <a:pt x="50935" y="17248"/>
                  </a:lnTo>
                  <a:lnTo>
                    <a:pt x="51204" y="16679"/>
                  </a:lnTo>
                  <a:lnTo>
                    <a:pt x="51444" y="16170"/>
                  </a:lnTo>
                  <a:lnTo>
                    <a:pt x="51623" y="15661"/>
                  </a:lnTo>
                  <a:lnTo>
                    <a:pt x="51743" y="15212"/>
                  </a:lnTo>
                  <a:lnTo>
                    <a:pt x="51833" y="14763"/>
                  </a:lnTo>
                  <a:lnTo>
                    <a:pt x="51893" y="14344"/>
                  </a:lnTo>
                  <a:lnTo>
                    <a:pt x="51863" y="13985"/>
                  </a:lnTo>
                  <a:lnTo>
                    <a:pt x="51803" y="13655"/>
                  </a:lnTo>
                  <a:lnTo>
                    <a:pt x="51683" y="13356"/>
                  </a:lnTo>
                  <a:lnTo>
                    <a:pt x="51593" y="13206"/>
                  </a:lnTo>
                  <a:lnTo>
                    <a:pt x="51474" y="13086"/>
                  </a:lnTo>
                  <a:lnTo>
                    <a:pt x="51354" y="12966"/>
                  </a:lnTo>
                  <a:lnTo>
                    <a:pt x="51234" y="12877"/>
                  </a:lnTo>
                  <a:lnTo>
                    <a:pt x="50665" y="12547"/>
                  </a:lnTo>
                  <a:lnTo>
                    <a:pt x="50126" y="12278"/>
                  </a:lnTo>
                  <a:lnTo>
                    <a:pt x="49617" y="12068"/>
                  </a:lnTo>
                  <a:lnTo>
                    <a:pt x="49108" y="11948"/>
                  </a:lnTo>
                  <a:lnTo>
                    <a:pt x="48629" y="11859"/>
                  </a:lnTo>
                  <a:lnTo>
                    <a:pt x="48210" y="11829"/>
                  </a:lnTo>
                  <a:lnTo>
                    <a:pt x="47791" y="11859"/>
                  </a:lnTo>
                  <a:lnTo>
                    <a:pt x="47401" y="11888"/>
                  </a:lnTo>
                  <a:lnTo>
                    <a:pt x="47042" y="11948"/>
                  </a:lnTo>
                  <a:lnTo>
                    <a:pt x="46742" y="12038"/>
                  </a:lnTo>
                  <a:lnTo>
                    <a:pt x="46233" y="12218"/>
                  </a:lnTo>
                  <a:lnTo>
                    <a:pt x="45934" y="12368"/>
                  </a:lnTo>
                  <a:lnTo>
                    <a:pt x="45814" y="12427"/>
                  </a:lnTo>
                  <a:lnTo>
                    <a:pt x="45185" y="12158"/>
                  </a:lnTo>
                  <a:lnTo>
                    <a:pt x="43509" y="11469"/>
                  </a:lnTo>
                  <a:lnTo>
                    <a:pt x="40993" y="10481"/>
                  </a:lnTo>
                  <a:lnTo>
                    <a:pt x="39526" y="9942"/>
                  </a:lnTo>
                  <a:lnTo>
                    <a:pt x="37909" y="9343"/>
                  </a:lnTo>
                  <a:lnTo>
                    <a:pt x="36202" y="8744"/>
                  </a:lnTo>
                  <a:lnTo>
                    <a:pt x="34466" y="8146"/>
                  </a:lnTo>
                  <a:lnTo>
                    <a:pt x="32699" y="7607"/>
                  </a:lnTo>
                  <a:lnTo>
                    <a:pt x="30932" y="7068"/>
                  </a:lnTo>
                  <a:lnTo>
                    <a:pt x="29196" y="6618"/>
                  </a:lnTo>
                  <a:lnTo>
                    <a:pt x="27549" y="6229"/>
                  </a:lnTo>
                  <a:lnTo>
                    <a:pt x="26740" y="6050"/>
                  </a:lnTo>
                  <a:lnTo>
                    <a:pt x="25962" y="5930"/>
                  </a:lnTo>
                  <a:lnTo>
                    <a:pt x="25243" y="5810"/>
                  </a:lnTo>
                  <a:lnTo>
                    <a:pt x="24524" y="5720"/>
                  </a:lnTo>
                  <a:lnTo>
                    <a:pt x="23836" y="5660"/>
                  </a:lnTo>
                  <a:lnTo>
                    <a:pt x="23087" y="5541"/>
                  </a:lnTo>
                  <a:lnTo>
                    <a:pt x="22309" y="5391"/>
                  </a:lnTo>
                  <a:lnTo>
                    <a:pt x="21500" y="5211"/>
                  </a:lnTo>
                  <a:lnTo>
                    <a:pt x="19793" y="4792"/>
                  </a:lnTo>
                  <a:lnTo>
                    <a:pt x="18027" y="4313"/>
                  </a:lnTo>
                  <a:lnTo>
                    <a:pt x="16170" y="3774"/>
                  </a:lnTo>
                  <a:lnTo>
                    <a:pt x="14314" y="3205"/>
                  </a:lnTo>
                  <a:lnTo>
                    <a:pt x="10661" y="2037"/>
                  </a:lnTo>
                  <a:lnTo>
                    <a:pt x="8894" y="1498"/>
                  </a:lnTo>
                  <a:lnTo>
                    <a:pt x="7217" y="1019"/>
                  </a:lnTo>
                  <a:lnTo>
                    <a:pt x="5690" y="600"/>
                  </a:lnTo>
                  <a:lnTo>
                    <a:pt x="4283" y="270"/>
                  </a:lnTo>
                  <a:lnTo>
                    <a:pt x="3654" y="151"/>
                  </a:lnTo>
                  <a:lnTo>
                    <a:pt x="3055" y="61"/>
                  </a:lnTo>
                  <a:lnTo>
                    <a:pt x="2516" y="1"/>
                  </a:lnTo>
                  <a:close/>
                </a:path>
              </a:pathLst>
            </a:custGeom>
            <a:solidFill>
              <a:srgbClr val="FDC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5691;p57">
              <a:extLst>
                <a:ext uri="{FF2B5EF4-FFF2-40B4-BE49-F238E27FC236}">
                  <a16:creationId xmlns:a16="http://schemas.microsoft.com/office/drawing/2014/main" id="{EDF22114-DAA3-F34B-FDD6-8F7A3374A5F9}"/>
                </a:ext>
              </a:extLst>
            </p:cNvPr>
            <p:cNvSpPr/>
            <p:nvPr/>
          </p:nvSpPr>
          <p:spPr>
            <a:xfrm>
              <a:off x="10776463" y="2380817"/>
              <a:ext cx="451988" cy="236413"/>
            </a:xfrm>
            <a:custGeom>
              <a:avLst/>
              <a:gdLst/>
              <a:ahLst/>
              <a:cxnLst/>
              <a:rect l="l" t="t" r="r" b="b"/>
              <a:pathLst>
                <a:path w="62193" h="32519" extrusionOk="0">
                  <a:moveTo>
                    <a:pt x="12517" y="0"/>
                  </a:moveTo>
                  <a:lnTo>
                    <a:pt x="11678" y="30"/>
                  </a:lnTo>
                  <a:lnTo>
                    <a:pt x="10840" y="90"/>
                  </a:lnTo>
                  <a:lnTo>
                    <a:pt x="10032" y="150"/>
                  </a:lnTo>
                  <a:lnTo>
                    <a:pt x="9223" y="270"/>
                  </a:lnTo>
                  <a:lnTo>
                    <a:pt x="8415" y="390"/>
                  </a:lnTo>
                  <a:lnTo>
                    <a:pt x="7636" y="569"/>
                  </a:lnTo>
                  <a:lnTo>
                    <a:pt x="6858" y="749"/>
                  </a:lnTo>
                  <a:lnTo>
                    <a:pt x="6109" y="988"/>
                  </a:lnTo>
                  <a:lnTo>
                    <a:pt x="5420" y="1258"/>
                  </a:lnTo>
                  <a:lnTo>
                    <a:pt x="4732" y="1557"/>
                  </a:lnTo>
                  <a:lnTo>
                    <a:pt x="4103" y="1887"/>
                  </a:lnTo>
                  <a:lnTo>
                    <a:pt x="3504" y="2246"/>
                  </a:lnTo>
                  <a:lnTo>
                    <a:pt x="2935" y="2665"/>
                  </a:lnTo>
                  <a:lnTo>
                    <a:pt x="2426" y="3144"/>
                  </a:lnTo>
                  <a:lnTo>
                    <a:pt x="2216" y="3384"/>
                  </a:lnTo>
                  <a:lnTo>
                    <a:pt x="2007" y="3653"/>
                  </a:lnTo>
                  <a:lnTo>
                    <a:pt x="1797" y="3923"/>
                  </a:lnTo>
                  <a:lnTo>
                    <a:pt x="1617" y="4192"/>
                  </a:lnTo>
                  <a:lnTo>
                    <a:pt x="1438" y="4492"/>
                  </a:lnTo>
                  <a:lnTo>
                    <a:pt x="1288" y="4791"/>
                  </a:lnTo>
                  <a:lnTo>
                    <a:pt x="1138" y="5121"/>
                  </a:lnTo>
                  <a:lnTo>
                    <a:pt x="1019" y="5450"/>
                  </a:lnTo>
                  <a:lnTo>
                    <a:pt x="929" y="5779"/>
                  </a:lnTo>
                  <a:lnTo>
                    <a:pt x="839" y="6139"/>
                  </a:lnTo>
                  <a:lnTo>
                    <a:pt x="569" y="7546"/>
                  </a:lnTo>
                  <a:lnTo>
                    <a:pt x="330" y="8834"/>
                  </a:lnTo>
                  <a:lnTo>
                    <a:pt x="150" y="10061"/>
                  </a:lnTo>
                  <a:lnTo>
                    <a:pt x="30" y="11199"/>
                  </a:lnTo>
                  <a:lnTo>
                    <a:pt x="0" y="11708"/>
                  </a:lnTo>
                  <a:lnTo>
                    <a:pt x="0" y="12217"/>
                  </a:lnTo>
                  <a:lnTo>
                    <a:pt x="30" y="12726"/>
                  </a:lnTo>
                  <a:lnTo>
                    <a:pt x="60" y="13205"/>
                  </a:lnTo>
                  <a:lnTo>
                    <a:pt x="120" y="13655"/>
                  </a:lnTo>
                  <a:lnTo>
                    <a:pt x="180" y="14074"/>
                  </a:lnTo>
                  <a:lnTo>
                    <a:pt x="300" y="14493"/>
                  </a:lnTo>
                  <a:lnTo>
                    <a:pt x="450" y="14912"/>
                  </a:lnTo>
                  <a:lnTo>
                    <a:pt x="599" y="15271"/>
                  </a:lnTo>
                  <a:lnTo>
                    <a:pt x="809" y="15661"/>
                  </a:lnTo>
                  <a:lnTo>
                    <a:pt x="1019" y="15990"/>
                  </a:lnTo>
                  <a:lnTo>
                    <a:pt x="1288" y="16319"/>
                  </a:lnTo>
                  <a:lnTo>
                    <a:pt x="1587" y="16649"/>
                  </a:lnTo>
                  <a:lnTo>
                    <a:pt x="1917" y="16948"/>
                  </a:lnTo>
                  <a:lnTo>
                    <a:pt x="2276" y="17248"/>
                  </a:lnTo>
                  <a:lnTo>
                    <a:pt x="2665" y="17517"/>
                  </a:lnTo>
                  <a:lnTo>
                    <a:pt x="3115" y="17787"/>
                  </a:lnTo>
                  <a:lnTo>
                    <a:pt x="3594" y="18056"/>
                  </a:lnTo>
                  <a:lnTo>
                    <a:pt x="4103" y="18296"/>
                  </a:lnTo>
                  <a:lnTo>
                    <a:pt x="4672" y="18505"/>
                  </a:lnTo>
                  <a:lnTo>
                    <a:pt x="5271" y="18715"/>
                  </a:lnTo>
                  <a:lnTo>
                    <a:pt x="5929" y="18925"/>
                  </a:lnTo>
                  <a:lnTo>
                    <a:pt x="6618" y="19134"/>
                  </a:lnTo>
                  <a:lnTo>
                    <a:pt x="7367" y="19314"/>
                  </a:lnTo>
                  <a:lnTo>
                    <a:pt x="8834" y="19643"/>
                  </a:lnTo>
                  <a:lnTo>
                    <a:pt x="10241" y="19913"/>
                  </a:lnTo>
                  <a:lnTo>
                    <a:pt x="11529" y="20122"/>
                  </a:lnTo>
                  <a:lnTo>
                    <a:pt x="12756" y="20302"/>
                  </a:lnTo>
                  <a:lnTo>
                    <a:pt x="13894" y="20422"/>
                  </a:lnTo>
                  <a:lnTo>
                    <a:pt x="14972" y="20541"/>
                  </a:lnTo>
                  <a:lnTo>
                    <a:pt x="16948" y="20721"/>
                  </a:lnTo>
                  <a:lnTo>
                    <a:pt x="18685" y="20871"/>
                  </a:lnTo>
                  <a:lnTo>
                    <a:pt x="19494" y="20991"/>
                  </a:lnTo>
                  <a:lnTo>
                    <a:pt x="20242" y="21140"/>
                  </a:lnTo>
                  <a:lnTo>
                    <a:pt x="20991" y="21290"/>
                  </a:lnTo>
                  <a:lnTo>
                    <a:pt x="21709" y="21530"/>
                  </a:lnTo>
                  <a:lnTo>
                    <a:pt x="22398" y="21799"/>
                  </a:lnTo>
                  <a:lnTo>
                    <a:pt x="23057" y="22128"/>
                  </a:lnTo>
                  <a:lnTo>
                    <a:pt x="23746" y="22488"/>
                  </a:lnTo>
                  <a:lnTo>
                    <a:pt x="24464" y="22757"/>
                  </a:lnTo>
                  <a:lnTo>
                    <a:pt x="25183" y="22997"/>
                  </a:lnTo>
                  <a:lnTo>
                    <a:pt x="25961" y="23206"/>
                  </a:lnTo>
                  <a:lnTo>
                    <a:pt x="26740" y="23386"/>
                  </a:lnTo>
                  <a:lnTo>
                    <a:pt x="27578" y="23566"/>
                  </a:lnTo>
                  <a:lnTo>
                    <a:pt x="29315" y="23895"/>
                  </a:lnTo>
                  <a:lnTo>
                    <a:pt x="30243" y="24105"/>
                  </a:lnTo>
                  <a:lnTo>
                    <a:pt x="31202" y="24314"/>
                  </a:lnTo>
                  <a:lnTo>
                    <a:pt x="32190" y="24614"/>
                  </a:lnTo>
                  <a:lnTo>
                    <a:pt x="33238" y="24913"/>
                  </a:lnTo>
                  <a:lnTo>
                    <a:pt x="34316" y="25302"/>
                  </a:lnTo>
                  <a:lnTo>
                    <a:pt x="35424" y="25782"/>
                  </a:lnTo>
                  <a:lnTo>
                    <a:pt x="36561" y="26321"/>
                  </a:lnTo>
                  <a:lnTo>
                    <a:pt x="37759" y="26979"/>
                  </a:lnTo>
                  <a:lnTo>
                    <a:pt x="40185" y="28357"/>
                  </a:lnTo>
                  <a:lnTo>
                    <a:pt x="41382" y="29045"/>
                  </a:lnTo>
                  <a:lnTo>
                    <a:pt x="42580" y="29674"/>
                  </a:lnTo>
                  <a:lnTo>
                    <a:pt x="43748" y="30273"/>
                  </a:lnTo>
                  <a:lnTo>
                    <a:pt x="44946" y="30812"/>
                  </a:lnTo>
                  <a:lnTo>
                    <a:pt x="46113" y="31291"/>
                  </a:lnTo>
                  <a:lnTo>
                    <a:pt x="47251" y="31710"/>
                  </a:lnTo>
                  <a:lnTo>
                    <a:pt x="47850" y="31890"/>
                  </a:lnTo>
                  <a:lnTo>
                    <a:pt x="48419" y="32040"/>
                  </a:lnTo>
                  <a:lnTo>
                    <a:pt x="48988" y="32189"/>
                  </a:lnTo>
                  <a:lnTo>
                    <a:pt x="49557" y="32309"/>
                  </a:lnTo>
                  <a:lnTo>
                    <a:pt x="50126" y="32399"/>
                  </a:lnTo>
                  <a:lnTo>
                    <a:pt x="50695" y="32459"/>
                  </a:lnTo>
                  <a:lnTo>
                    <a:pt x="51234" y="32489"/>
                  </a:lnTo>
                  <a:lnTo>
                    <a:pt x="51803" y="32519"/>
                  </a:lnTo>
                  <a:lnTo>
                    <a:pt x="52372" y="32489"/>
                  </a:lnTo>
                  <a:lnTo>
                    <a:pt x="52910" y="32459"/>
                  </a:lnTo>
                  <a:lnTo>
                    <a:pt x="53479" y="32369"/>
                  </a:lnTo>
                  <a:lnTo>
                    <a:pt x="54018" y="32279"/>
                  </a:lnTo>
                  <a:lnTo>
                    <a:pt x="54557" y="32130"/>
                  </a:lnTo>
                  <a:lnTo>
                    <a:pt x="55096" y="31980"/>
                  </a:lnTo>
                  <a:lnTo>
                    <a:pt x="55665" y="31770"/>
                  </a:lnTo>
                  <a:lnTo>
                    <a:pt x="56174" y="31531"/>
                  </a:lnTo>
                  <a:lnTo>
                    <a:pt x="56713" y="31231"/>
                  </a:lnTo>
                  <a:lnTo>
                    <a:pt x="57192" y="30932"/>
                  </a:lnTo>
                  <a:lnTo>
                    <a:pt x="57671" y="30573"/>
                  </a:lnTo>
                  <a:lnTo>
                    <a:pt x="58121" y="30183"/>
                  </a:lnTo>
                  <a:lnTo>
                    <a:pt x="58540" y="29764"/>
                  </a:lnTo>
                  <a:lnTo>
                    <a:pt x="58929" y="29315"/>
                  </a:lnTo>
                  <a:lnTo>
                    <a:pt x="59318" y="28866"/>
                  </a:lnTo>
                  <a:lnTo>
                    <a:pt x="59648" y="28357"/>
                  </a:lnTo>
                  <a:lnTo>
                    <a:pt x="59977" y="27848"/>
                  </a:lnTo>
                  <a:lnTo>
                    <a:pt x="60277" y="27309"/>
                  </a:lnTo>
                  <a:lnTo>
                    <a:pt x="60546" y="26770"/>
                  </a:lnTo>
                  <a:lnTo>
                    <a:pt x="60786" y="26201"/>
                  </a:lnTo>
                  <a:lnTo>
                    <a:pt x="61025" y="25602"/>
                  </a:lnTo>
                  <a:lnTo>
                    <a:pt x="61235" y="25033"/>
                  </a:lnTo>
                  <a:lnTo>
                    <a:pt x="61414" y="24434"/>
                  </a:lnTo>
                  <a:lnTo>
                    <a:pt x="61594" y="23805"/>
                  </a:lnTo>
                  <a:lnTo>
                    <a:pt x="61744" y="23206"/>
                  </a:lnTo>
                  <a:lnTo>
                    <a:pt x="61864" y="22608"/>
                  </a:lnTo>
                  <a:lnTo>
                    <a:pt x="61953" y="21979"/>
                  </a:lnTo>
                  <a:lnTo>
                    <a:pt x="62043" y="21380"/>
                  </a:lnTo>
                  <a:lnTo>
                    <a:pt x="62103" y="20781"/>
                  </a:lnTo>
                  <a:lnTo>
                    <a:pt x="62163" y="20152"/>
                  </a:lnTo>
                  <a:lnTo>
                    <a:pt x="62193" y="18984"/>
                  </a:lnTo>
                  <a:lnTo>
                    <a:pt x="62163" y="17877"/>
                  </a:lnTo>
                  <a:lnTo>
                    <a:pt x="62133" y="17338"/>
                  </a:lnTo>
                  <a:lnTo>
                    <a:pt x="62073" y="16829"/>
                  </a:lnTo>
                  <a:lnTo>
                    <a:pt x="62013" y="16319"/>
                  </a:lnTo>
                  <a:lnTo>
                    <a:pt x="61923" y="15870"/>
                  </a:lnTo>
                  <a:lnTo>
                    <a:pt x="61804" y="15421"/>
                  </a:lnTo>
                  <a:lnTo>
                    <a:pt x="61684" y="15002"/>
                  </a:lnTo>
                  <a:lnTo>
                    <a:pt x="61534" y="14583"/>
                  </a:lnTo>
                  <a:lnTo>
                    <a:pt x="61355" y="14193"/>
                  </a:lnTo>
                  <a:lnTo>
                    <a:pt x="61115" y="13804"/>
                  </a:lnTo>
                  <a:lnTo>
                    <a:pt x="60846" y="13415"/>
                  </a:lnTo>
                  <a:lnTo>
                    <a:pt x="60546" y="13026"/>
                  </a:lnTo>
                  <a:lnTo>
                    <a:pt x="60217" y="12636"/>
                  </a:lnTo>
                  <a:lnTo>
                    <a:pt x="59827" y="12277"/>
                  </a:lnTo>
                  <a:lnTo>
                    <a:pt x="59438" y="11888"/>
                  </a:lnTo>
                  <a:lnTo>
                    <a:pt x="59019" y="11529"/>
                  </a:lnTo>
                  <a:lnTo>
                    <a:pt x="58540" y="11169"/>
                  </a:lnTo>
                  <a:lnTo>
                    <a:pt x="58061" y="10840"/>
                  </a:lnTo>
                  <a:lnTo>
                    <a:pt x="57582" y="10481"/>
                  </a:lnTo>
                  <a:lnTo>
                    <a:pt x="57043" y="10151"/>
                  </a:lnTo>
                  <a:lnTo>
                    <a:pt x="56504" y="9852"/>
                  </a:lnTo>
                  <a:lnTo>
                    <a:pt x="55366" y="9223"/>
                  </a:lnTo>
                  <a:lnTo>
                    <a:pt x="54198" y="8684"/>
                  </a:lnTo>
                  <a:lnTo>
                    <a:pt x="53000" y="8175"/>
                  </a:lnTo>
                  <a:lnTo>
                    <a:pt x="51773" y="7696"/>
                  </a:lnTo>
                  <a:lnTo>
                    <a:pt x="50545" y="7307"/>
                  </a:lnTo>
                  <a:lnTo>
                    <a:pt x="49347" y="6977"/>
                  </a:lnTo>
                  <a:lnTo>
                    <a:pt x="48179" y="6738"/>
                  </a:lnTo>
                  <a:lnTo>
                    <a:pt x="47042" y="6558"/>
                  </a:lnTo>
                  <a:lnTo>
                    <a:pt x="46503" y="6498"/>
                  </a:lnTo>
                  <a:lnTo>
                    <a:pt x="45994" y="6438"/>
                  </a:lnTo>
                  <a:lnTo>
                    <a:pt x="44886" y="6348"/>
                  </a:lnTo>
                  <a:lnTo>
                    <a:pt x="43568" y="6169"/>
                  </a:lnTo>
                  <a:lnTo>
                    <a:pt x="42101" y="5929"/>
                  </a:lnTo>
                  <a:lnTo>
                    <a:pt x="40484" y="5630"/>
                  </a:lnTo>
                  <a:lnTo>
                    <a:pt x="38777" y="5300"/>
                  </a:lnTo>
                  <a:lnTo>
                    <a:pt x="37011" y="4911"/>
                  </a:lnTo>
                  <a:lnTo>
                    <a:pt x="33327" y="4073"/>
                  </a:lnTo>
                  <a:lnTo>
                    <a:pt x="29704" y="3174"/>
                  </a:lnTo>
                  <a:lnTo>
                    <a:pt x="26381" y="2306"/>
                  </a:lnTo>
                  <a:lnTo>
                    <a:pt x="23506" y="1557"/>
                  </a:lnTo>
                  <a:lnTo>
                    <a:pt x="21380" y="959"/>
                  </a:lnTo>
                  <a:lnTo>
                    <a:pt x="20452" y="719"/>
                  </a:lnTo>
                  <a:lnTo>
                    <a:pt x="19284" y="479"/>
                  </a:lnTo>
                  <a:lnTo>
                    <a:pt x="17967" y="300"/>
                  </a:lnTo>
                  <a:lnTo>
                    <a:pt x="16499" y="120"/>
                  </a:lnTo>
                  <a:lnTo>
                    <a:pt x="14972" y="30"/>
                  </a:lnTo>
                  <a:lnTo>
                    <a:pt x="14164" y="0"/>
                  </a:lnTo>
                  <a:close/>
                </a:path>
              </a:pathLst>
            </a:custGeom>
            <a:solidFill>
              <a:srgbClr val="CA9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5692;p57">
              <a:extLst>
                <a:ext uri="{FF2B5EF4-FFF2-40B4-BE49-F238E27FC236}">
                  <a16:creationId xmlns:a16="http://schemas.microsoft.com/office/drawing/2014/main" id="{6472B52D-8277-09B3-C1D1-181D47583FFB}"/>
                </a:ext>
              </a:extLst>
            </p:cNvPr>
            <p:cNvSpPr/>
            <p:nvPr/>
          </p:nvSpPr>
          <p:spPr>
            <a:xfrm>
              <a:off x="10977998" y="2621305"/>
              <a:ext cx="145154" cy="158704"/>
            </a:xfrm>
            <a:custGeom>
              <a:avLst/>
              <a:gdLst/>
              <a:ahLst/>
              <a:cxnLst/>
              <a:rect l="l" t="t" r="r" b="b"/>
              <a:pathLst>
                <a:path w="19973" h="21830" extrusionOk="0">
                  <a:moveTo>
                    <a:pt x="12546" y="1"/>
                  </a:moveTo>
                  <a:lnTo>
                    <a:pt x="11798" y="31"/>
                  </a:lnTo>
                  <a:lnTo>
                    <a:pt x="11049" y="91"/>
                  </a:lnTo>
                  <a:lnTo>
                    <a:pt x="10301" y="180"/>
                  </a:lnTo>
                  <a:lnTo>
                    <a:pt x="9582" y="300"/>
                  </a:lnTo>
                  <a:lnTo>
                    <a:pt x="8863" y="450"/>
                  </a:lnTo>
                  <a:lnTo>
                    <a:pt x="8205" y="630"/>
                  </a:lnTo>
                  <a:lnTo>
                    <a:pt x="7546" y="869"/>
                  </a:lnTo>
                  <a:lnTo>
                    <a:pt x="6917" y="1109"/>
                  </a:lnTo>
                  <a:lnTo>
                    <a:pt x="6288" y="1378"/>
                  </a:lnTo>
                  <a:lnTo>
                    <a:pt x="5719" y="1678"/>
                  </a:lnTo>
                  <a:lnTo>
                    <a:pt x="5150" y="2007"/>
                  </a:lnTo>
                  <a:lnTo>
                    <a:pt x="4611" y="2366"/>
                  </a:lnTo>
                  <a:lnTo>
                    <a:pt x="4102" y="2726"/>
                  </a:lnTo>
                  <a:lnTo>
                    <a:pt x="3623" y="3145"/>
                  </a:lnTo>
                  <a:lnTo>
                    <a:pt x="3174" y="3564"/>
                  </a:lnTo>
                  <a:lnTo>
                    <a:pt x="2755" y="3983"/>
                  </a:lnTo>
                  <a:lnTo>
                    <a:pt x="2336" y="4432"/>
                  </a:lnTo>
                  <a:lnTo>
                    <a:pt x="1976" y="4911"/>
                  </a:lnTo>
                  <a:lnTo>
                    <a:pt x="1647" y="5391"/>
                  </a:lnTo>
                  <a:lnTo>
                    <a:pt x="1318" y="5900"/>
                  </a:lnTo>
                  <a:lnTo>
                    <a:pt x="1048" y="6409"/>
                  </a:lnTo>
                  <a:lnTo>
                    <a:pt x="809" y="6948"/>
                  </a:lnTo>
                  <a:lnTo>
                    <a:pt x="599" y="7457"/>
                  </a:lnTo>
                  <a:lnTo>
                    <a:pt x="419" y="8026"/>
                  </a:lnTo>
                  <a:lnTo>
                    <a:pt x="270" y="8565"/>
                  </a:lnTo>
                  <a:lnTo>
                    <a:pt x="150" y="9133"/>
                  </a:lnTo>
                  <a:lnTo>
                    <a:pt x="60" y="9702"/>
                  </a:lnTo>
                  <a:lnTo>
                    <a:pt x="30" y="10271"/>
                  </a:lnTo>
                  <a:lnTo>
                    <a:pt x="0" y="10840"/>
                  </a:lnTo>
                  <a:lnTo>
                    <a:pt x="30" y="11409"/>
                  </a:lnTo>
                  <a:lnTo>
                    <a:pt x="90" y="11978"/>
                  </a:lnTo>
                  <a:lnTo>
                    <a:pt x="180" y="12577"/>
                  </a:lnTo>
                  <a:lnTo>
                    <a:pt x="329" y="13146"/>
                  </a:lnTo>
                  <a:lnTo>
                    <a:pt x="659" y="14254"/>
                  </a:lnTo>
                  <a:lnTo>
                    <a:pt x="1018" y="15272"/>
                  </a:lnTo>
                  <a:lnTo>
                    <a:pt x="1437" y="16200"/>
                  </a:lnTo>
                  <a:lnTo>
                    <a:pt x="1887" y="17068"/>
                  </a:lnTo>
                  <a:lnTo>
                    <a:pt x="2336" y="17877"/>
                  </a:lnTo>
                  <a:lnTo>
                    <a:pt x="2785" y="18566"/>
                  </a:lnTo>
                  <a:lnTo>
                    <a:pt x="3264" y="19224"/>
                  </a:lnTo>
                  <a:lnTo>
                    <a:pt x="3713" y="19763"/>
                  </a:lnTo>
                  <a:lnTo>
                    <a:pt x="4132" y="20272"/>
                  </a:lnTo>
                  <a:lnTo>
                    <a:pt x="4551" y="20692"/>
                  </a:lnTo>
                  <a:lnTo>
                    <a:pt x="4911" y="21051"/>
                  </a:lnTo>
                  <a:lnTo>
                    <a:pt x="5240" y="21320"/>
                  </a:lnTo>
                  <a:lnTo>
                    <a:pt x="5689" y="21710"/>
                  </a:lnTo>
                  <a:lnTo>
                    <a:pt x="5869" y="21829"/>
                  </a:lnTo>
                  <a:lnTo>
                    <a:pt x="8055" y="19524"/>
                  </a:lnTo>
                  <a:lnTo>
                    <a:pt x="10301" y="17158"/>
                  </a:lnTo>
                  <a:lnTo>
                    <a:pt x="12876" y="14374"/>
                  </a:lnTo>
                  <a:lnTo>
                    <a:pt x="15481" y="11499"/>
                  </a:lnTo>
                  <a:lnTo>
                    <a:pt x="16679" y="10152"/>
                  </a:lnTo>
                  <a:lnTo>
                    <a:pt x="17727" y="8894"/>
                  </a:lnTo>
                  <a:lnTo>
                    <a:pt x="18625" y="7786"/>
                  </a:lnTo>
                  <a:lnTo>
                    <a:pt x="19344" y="6828"/>
                  </a:lnTo>
                  <a:lnTo>
                    <a:pt x="19613" y="6439"/>
                  </a:lnTo>
                  <a:lnTo>
                    <a:pt x="19793" y="6109"/>
                  </a:lnTo>
                  <a:lnTo>
                    <a:pt x="19912" y="5870"/>
                  </a:lnTo>
                  <a:lnTo>
                    <a:pt x="19972" y="5660"/>
                  </a:lnTo>
                  <a:lnTo>
                    <a:pt x="19942" y="5420"/>
                  </a:lnTo>
                  <a:lnTo>
                    <a:pt x="19912" y="5121"/>
                  </a:lnTo>
                  <a:lnTo>
                    <a:pt x="19853" y="4732"/>
                  </a:lnTo>
                  <a:lnTo>
                    <a:pt x="19733" y="4283"/>
                  </a:lnTo>
                  <a:lnTo>
                    <a:pt x="19553" y="3774"/>
                  </a:lnTo>
                  <a:lnTo>
                    <a:pt x="19314" y="3235"/>
                  </a:lnTo>
                  <a:lnTo>
                    <a:pt x="19164" y="2965"/>
                  </a:lnTo>
                  <a:lnTo>
                    <a:pt x="18984" y="2696"/>
                  </a:lnTo>
                  <a:lnTo>
                    <a:pt x="18775" y="2426"/>
                  </a:lnTo>
                  <a:lnTo>
                    <a:pt x="18565" y="2157"/>
                  </a:lnTo>
                  <a:lnTo>
                    <a:pt x="18296" y="1887"/>
                  </a:lnTo>
                  <a:lnTo>
                    <a:pt x="18026" y="1648"/>
                  </a:lnTo>
                  <a:lnTo>
                    <a:pt x="17727" y="1378"/>
                  </a:lnTo>
                  <a:lnTo>
                    <a:pt x="17367" y="1169"/>
                  </a:lnTo>
                  <a:lnTo>
                    <a:pt x="16978" y="929"/>
                  </a:lnTo>
                  <a:lnTo>
                    <a:pt x="16559" y="749"/>
                  </a:lnTo>
                  <a:lnTo>
                    <a:pt x="16110" y="570"/>
                  </a:lnTo>
                  <a:lnTo>
                    <a:pt x="15631" y="390"/>
                  </a:lnTo>
                  <a:lnTo>
                    <a:pt x="15092" y="270"/>
                  </a:lnTo>
                  <a:lnTo>
                    <a:pt x="14523" y="150"/>
                  </a:lnTo>
                  <a:lnTo>
                    <a:pt x="13924" y="61"/>
                  </a:lnTo>
                  <a:lnTo>
                    <a:pt x="13265" y="31"/>
                  </a:lnTo>
                  <a:lnTo>
                    <a:pt x="12546" y="1"/>
                  </a:lnTo>
                  <a:close/>
                </a:path>
              </a:pathLst>
            </a:custGeom>
            <a:solidFill>
              <a:srgbClr val="EC6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5693;p57">
              <a:extLst>
                <a:ext uri="{FF2B5EF4-FFF2-40B4-BE49-F238E27FC236}">
                  <a16:creationId xmlns:a16="http://schemas.microsoft.com/office/drawing/2014/main" id="{07E3A5BF-AD71-BCF2-F4F3-25F3B38E309C}"/>
                </a:ext>
              </a:extLst>
            </p:cNvPr>
            <p:cNvSpPr/>
            <p:nvPr/>
          </p:nvSpPr>
          <p:spPr>
            <a:xfrm>
              <a:off x="10840446" y="2582783"/>
              <a:ext cx="102508" cy="117999"/>
            </a:xfrm>
            <a:custGeom>
              <a:avLst/>
              <a:gdLst/>
              <a:ahLst/>
              <a:cxnLst/>
              <a:rect l="l" t="t" r="r" b="b"/>
              <a:pathLst>
                <a:path w="14105" h="16231" extrusionOk="0">
                  <a:moveTo>
                    <a:pt x="7726" y="1"/>
                  </a:moveTo>
                  <a:lnTo>
                    <a:pt x="6798" y="31"/>
                  </a:lnTo>
                  <a:lnTo>
                    <a:pt x="5930" y="91"/>
                  </a:lnTo>
                  <a:lnTo>
                    <a:pt x="5151" y="240"/>
                  </a:lnTo>
                  <a:lnTo>
                    <a:pt x="4403" y="420"/>
                  </a:lnTo>
                  <a:lnTo>
                    <a:pt x="4073" y="540"/>
                  </a:lnTo>
                  <a:lnTo>
                    <a:pt x="3744" y="660"/>
                  </a:lnTo>
                  <a:lnTo>
                    <a:pt x="3414" y="809"/>
                  </a:lnTo>
                  <a:lnTo>
                    <a:pt x="3115" y="959"/>
                  </a:lnTo>
                  <a:lnTo>
                    <a:pt x="2845" y="1139"/>
                  </a:lnTo>
                  <a:lnTo>
                    <a:pt x="2546" y="1318"/>
                  </a:lnTo>
                  <a:lnTo>
                    <a:pt x="2306" y="1528"/>
                  </a:lnTo>
                  <a:lnTo>
                    <a:pt x="2067" y="1737"/>
                  </a:lnTo>
                  <a:lnTo>
                    <a:pt x="1827" y="1977"/>
                  </a:lnTo>
                  <a:lnTo>
                    <a:pt x="1618" y="2217"/>
                  </a:lnTo>
                  <a:lnTo>
                    <a:pt x="1408" y="2486"/>
                  </a:lnTo>
                  <a:lnTo>
                    <a:pt x="1229" y="2786"/>
                  </a:lnTo>
                  <a:lnTo>
                    <a:pt x="1049" y="3085"/>
                  </a:lnTo>
                  <a:lnTo>
                    <a:pt x="899" y="3384"/>
                  </a:lnTo>
                  <a:lnTo>
                    <a:pt x="749" y="3744"/>
                  </a:lnTo>
                  <a:lnTo>
                    <a:pt x="600" y="4073"/>
                  </a:lnTo>
                  <a:lnTo>
                    <a:pt x="360" y="4852"/>
                  </a:lnTo>
                  <a:lnTo>
                    <a:pt x="181" y="5660"/>
                  </a:lnTo>
                  <a:lnTo>
                    <a:pt x="61" y="6558"/>
                  </a:lnTo>
                  <a:lnTo>
                    <a:pt x="31" y="7037"/>
                  </a:lnTo>
                  <a:lnTo>
                    <a:pt x="1" y="7487"/>
                  </a:lnTo>
                  <a:lnTo>
                    <a:pt x="1" y="7966"/>
                  </a:lnTo>
                  <a:lnTo>
                    <a:pt x="31" y="8415"/>
                  </a:lnTo>
                  <a:lnTo>
                    <a:pt x="61" y="8894"/>
                  </a:lnTo>
                  <a:lnTo>
                    <a:pt x="121" y="9343"/>
                  </a:lnTo>
                  <a:lnTo>
                    <a:pt x="181" y="9792"/>
                  </a:lnTo>
                  <a:lnTo>
                    <a:pt x="300" y="10241"/>
                  </a:lnTo>
                  <a:lnTo>
                    <a:pt x="390" y="10691"/>
                  </a:lnTo>
                  <a:lnTo>
                    <a:pt x="540" y="11110"/>
                  </a:lnTo>
                  <a:lnTo>
                    <a:pt x="660" y="11529"/>
                  </a:lnTo>
                  <a:lnTo>
                    <a:pt x="839" y="11948"/>
                  </a:lnTo>
                  <a:lnTo>
                    <a:pt x="1019" y="12337"/>
                  </a:lnTo>
                  <a:lnTo>
                    <a:pt x="1199" y="12727"/>
                  </a:lnTo>
                  <a:lnTo>
                    <a:pt x="1408" y="13086"/>
                  </a:lnTo>
                  <a:lnTo>
                    <a:pt x="1648" y="13445"/>
                  </a:lnTo>
                  <a:lnTo>
                    <a:pt x="1857" y="13805"/>
                  </a:lnTo>
                  <a:lnTo>
                    <a:pt x="2127" y="14104"/>
                  </a:lnTo>
                  <a:lnTo>
                    <a:pt x="2366" y="14433"/>
                  </a:lnTo>
                  <a:lnTo>
                    <a:pt x="2666" y="14703"/>
                  </a:lnTo>
                  <a:lnTo>
                    <a:pt x="2935" y="14972"/>
                  </a:lnTo>
                  <a:lnTo>
                    <a:pt x="3235" y="15212"/>
                  </a:lnTo>
                  <a:lnTo>
                    <a:pt x="3534" y="15422"/>
                  </a:lnTo>
                  <a:lnTo>
                    <a:pt x="3864" y="15631"/>
                  </a:lnTo>
                  <a:lnTo>
                    <a:pt x="4163" y="15811"/>
                  </a:lnTo>
                  <a:lnTo>
                    <a:pt x="4522" y="15931"/>
                  </a:lnTo>
                  <a:lnTo>
                    <a:pt x="4852" y="16050"/>
                  </a:lnTo>
                  <a:lnTo>
                    <a:pt x="5211" y="16140"/>
                  </a:lnTo>
                  <a:lnTo>
                    <a:pt x="5570" y="16200"/>
                  </a:lnTo>
                  <a:lnTo>
                    <a:pt x="5930" y="16230"/>
                  </a:lnTo>
                  <a:lnTo>
                    <a:pt x="6289" y="16230"/>
                  </a:lnTo>
                  <a:lnTo>
                    <a:pt x="6678" y="16200"/>
                  </a:lnTo>
                  <a:lnTo>
                    <a:pt x="7457" y="16080"/>
                  </a:lnTo>
                  <a:lnTo>
                    <a:pt x="8235" y="15901"/>
                  </a:lnTo>
                  <a:lnTo>
                    <a:pt x="9014" y="15661"/>
                  </a:lnTo>
                  <a:lnTo>
                    <a:pt x="9792" y="15392"/>
                  </a:lnTo>
                  <a:lnTo>
                    <a:pt x="10541" y="15062"/>
                  </a:lnTo>
                  <a:lnTo>
                    <a:pt x="11230" y="14673"/>
                  </a:lnTo>
                  <a:lnTo>
                    <a:pt x="11589" y="14463"/>
                  </a:lnTo>
                  <a:lnTo>
                    <a:pt x="11888" y="14254"/>
                  </a:lnTo>
                  <a:lnTo>
                    <a:pt x="12218" y="14014"/>
                  </a:lnTo>
                  <a:lnTo>
                    <a:pt x="12487" y="13775"/>
                  </a:lnTo>
                  <a:lnTo>
                    <a:pt x="12757" y="13505"/>
                  </a:lnTo>
                  <a:lnTo>
                    <a:pt x="13026" y="13236"/>
                  </a:lnTo>
                  <a:lnTo>
                    <a:pt x="13236" y="12966"/>
                  </a:lnTo>
                  <a:lnTo>
                    <a:pt x="13445" y="12667"/>
                  </a:lnTo>
                  <a:lnTo>
                    <a:pt x="13625" y="12367"/>
                  </a:lnTo>
                  <a:lnTo>
                    <a:pt x="13775" y="12038"/>
                  </a:lnTo>
                  <a:lnTo>
                    <a:pt x="13925" y="11709"/>
                  </a:lnTo>
                  <a:lnTo>
                    <a:pt x="14014" y="11379"/>
                  </a:lnTo>
                  <a:lnTo>
                    <a:pt x="14074" y="11020"/>
                  </a:lnTo>
                  <a:lnTo>
                    <a:pt x="14104" y="10661"/>
                  </a:lnTo>
                  <a:lnTo>
                    <a:pt x="14104" y="10271"/>
                  </a:lnTo>
                  <a:lnTo>
                    <a:pt x="14044" y="9882"/>
                  </a:lnTo>
                  <a:lnTo>
                    <a:pt x="13984" y="9493"/>
                  </a:lnTo>
                  <a:lnTo>
                    <a:pt x="13865" y="9074"/>
                  </a:lnTo>
                  <a:lnTo>
                    <a:pt x="13715" y="8654"/>
                  </a:lnTo>
                  <a:lnTo>
                    <a:pt x="13505" y="8205"/>
                  </a:lnTo>
                  <a:lnTo>
                    <a:pt x="13086" y="7337"/>
                  </a:lnTo>
                  <a:lnTo>
                    <a:pt x="12757" y="6528"/>
                  </a:lnTo>
                  <a:lnTo>
                    <a:pt x="12487" y="5720"/>
                  </a:lnTo>
                  <a:lnTo>
                    <a:pt x="12248" y="4971"/>
                  </a:lnTo>
                  <a:lnTo>
                    <a:pt x="11858" y="3624"/>
                  </a:lnTo>
                  <a:lnTo>
                    <a:pt x="11709" y="2995"/>
                  </a:lnTo>
                  <a:lnTo>
                    <a:pt x="11529" y="2426"/>
                  </a:lnTo>
                  <a:lnTo>
                    <a:pt x="11349" y="1917"/>
                  </a:lnTo>
                  <a:lnTo>
                    <a:pt x="11140" y="1468"/>
                  </a:lnTo>
                  <a:lnTo>
                    <a:pt x="10900" y="1079"/>
                  </a:lnTo>
                  <a:lnTo>
                    <a:pt x="10780" y="899"/>
                  </a:lnTo>
                  <a:lnTo>
                    <a:pt x="10601" y="749"/>
                  </a:lnTo>
                  <a:lnTo>
                    <a:pt x="10451" y="600"/>
                  </a:lnTo>
                  <a:lnTo>
                    <a:pt x="10271" y="480"/>
                  </a:lnTo>
                  <a:lnTo>
                    <a:pt x="10062" y="360"/>
                  </a:lnTo>
                  <a:lnTo>
                    <a:pt x="9822" y="240"/>
                  </a:lnTo>
                  <a:lnTo>
                    <a:pt x="9583" y="180"/>
                  </a:lnTo>
                  <a:lnTo>
                    <a:pt x="9313" y="121"/>
                  </a:lnTo>
                  <a:lnTo>
                    <a:pt x="9014" y="61"/>
                  </a:lnTo>
                  <a:lnTo>
                    <a:pt x="8714" y="31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rgbClr val="EC6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5694;p57">
              <a:extLst>
                <a:ext uri="{FF2B5EF4-FFF2-40B4-BE49-F238E27FC236}">
                  <a16:creationId xmlns:a16="http://schemas.microsoft.com/office/drawing/2014/main" id="{309C78E5-D5BC-C8A0-D506-DE5111FFEACA}"/>
                </a:ext>
              </a:extLst>
            </p:cNvPr>
            <p:cNvSpPr/>
            <p:nvPr/>
          </p:nvSpPr>
          <p:spPr>
            <a:xfrm>
              <a:off x="10872005" y="2745797"/>
              <a:ext cx="105335" cy="109719"/>
            </a:xfrm>
            <a:custGeom>
              <a:avLst/>
              <a:gdLst/>
              <a:ahLst/>
              <a:cxnLst/>
              <a:rect l="l" t="t" r="r" b="b"/>
              <a:pathLst>
                <a:path w="14494" h="15092" extrusionOk="0">
                  <a:moveTo>
                    <a:pt x="5959" y="0"/>
                  </a:moveTo>
                  <a:lnTo>
                    <a:pt x="5570" y="30"/>
                  </a:lnTo>
                  <a:lnTo>
                    <a:pt x="5181" y="90"/>
                  </a:lnTo>
                  <a:lnTo>
                    <a:pt x="4792" y="180"/>
                  </a:lnTo>
                  <a:lnTo>
                    <a:pt x="4402" y="270"/>
                  </a:lnTo>
                  <a:lnTo>
                    <a:pt x="4043" y="420"/>
                  </a:lnTo>
                  <a:lnTo>
                    <a:pt x="3654" y="569"/>
                  </a:lnTo>
                  <a:lnTo>
                    <a:pt x="3294" y="779"/>
                  </a:lnTo>
                  <a:lnTo>
                    <a:pt x="2935" y="1018"/>
                  </a:lnTo>
                  <a:lnTo>
                    <a:pt x="2576" y="1258"/>
                  </a:lnTo>
                  <a:lnTo>
                    <a:pt x="2246" y="1557"/>
                  </a:lnTo>
                  <a:lnTo>
                    <a:pt x="1767" y="2066"/>
                  </a:lnTo>
                  <a:lnTo>
                    <a:pt x="1348" y="2575"/>
                  </a:lnTo>
                  <a:lnTo>
                    <a:pt x="989" y="3144"/>
                  </a:lnTo>
                  <a:lnTo>
                    <a:pt x="689" y="3713"/>
                  </a:lnTo>
                  <a:lnTo>
                    <a:pt x="450" y="4342"/>
                  </a:lnTo>
                  <a:lnTo>
                    <a:pt x="240" y="4971"/>
                  </a:lnTo>
                  <a:lnTo>
                    <a:pt x="120" y="5630"/>
                  </a:lnTo>
                  <a:lnTo>
                    <a:pt x="31" y="6288"/>
                  </a:lnTo>
                  <a:lnTo>
                    <a:pt x="1" y="6947"/>
                  </a:lnTo>
                  <a:lnTo>
                    <a:pt x="31" y="7606"/>
                  </a:lnTo>
                  <a:lnTo>
                    <a:pt x="90" y="8265"/>
                  </a:lnTo>
                  <a:lnTo>
                    <a:pt x="240" y="8923"/>
                  </a:lnTo>
                  <a:lnTo>
                    <a:pt x="420" y="9552"/>
                  </a:lnTo>
                  <a:lnTo>
                    <a:pt x="689" y="10151"/>
                  </a:lnTo>
                  <a:lnTo>
                    <a:pt x="989" y="10750"/>
                  </a:lnTo>
                  <a:lnTo>
                    <a:pt x="1348" y="11319"/>
                  </a:lnTo>
                  <a:lnTo>
                    <a:pt x="1737" y="11828"/>
                  </a:lnTo>
                  <a:lnTo>
                    <a:pt x="2127" y="12367"/>
                  </a:lnTo>
                  <a:lnTo>
                    <a:pt x="2546" y="12846"/>
                  </a:lnTo>
                  <a:lnTo>
                    <a:pt x="2965" y="13295"/>
                  </a:lnTo>
                  <a:lnTo>
                    <a:pt x="3384" y="13714"/>
                  </a:lnTo>
                  <a:lnTo>
                    <a:pt x="3833" y="14074"/>
                  </a:lnTo>
                  <a:lnTo>
                    <a:pt x="4283" y="14403"/>
                  </a:lnTo>
                  <a:lnTo>
                    <a:pt x="4762" y="14673"/>
                  </a:lnTo>
                  <a:lnTo>
                    <a:pt x="5241" y="14882"/>
                  </a:lnTo>
                  <a:lnTo>
                    <a:pt x="5510" y="14942"/>
                  </a:lnTo>
                  <a:lnTo>
                    <a:pt x="5750" y="15002"/>
                  </a:lnTo>
                  <a:lnTo>
                    <a:pt x="6019" y="15062"/>
                  </a:lnTo>
                  <a:lnTo>
                    <a:pt x="6289" y="15092"/>
                  </a:lnTo>
                  <a:lnTo>
                    <a:pt x="6558" y="15092"/>
                  </a:lnTo>
                  <a:lnTo>
                    <a:pt x="6858" y="15062"/>
                  </a:lnTo>
                  <a:lnTo>
                    <a:pt x="7127" y="15032"/>
                  </a:lnTo>
                  <a:lnTo>
                    <a:pt x="7427" y="14972"/>
                  </a:lnTo>
                  <a:lnTo>
                    <a:pt x="7726" y="14912"/>
                  </a:lnTo>
                  <a:lnTo>
                    <a:pt x="8025" y="14792"/>
                  </a:lnTo>
                  <a:lnTo>
                    <a:pt x="8355" y="14673"/>
                  </a:lnTo>
                  <a:lnTo>
                    <a:pt x="8654" y="14523"/>
                  </a:lnTo>
                  <a:lnTo>
                    <a:pt x="8984" y="14373"/>
                  </a:lnTo>
                  <a:lnTo>
                    <a:pt x="9313" y="14164"/>
                  </a:lnTo>
                  <a:lnTo>
                    <a:pt x="9972" y="13714"/>
                  </a:lnTo>
                  <a:lnTo>
                    <a:pt x="10631" y="13205"/>
                  </a:lnTo>
                  <a:lnTo>
                    <a:pt x="11259" y="12636"/>
                  </a:lnTo>
                  <a:lnTo>
                    <a:pt x="11858" y="12038"/>
                  </a:lnTo>
                  <a:lnTo>
                    <a:pt x="12427" y="11409"/>
                  </a:lnTo>
                  <a:lnTo>
                    <a:pt x="12906" y="10750"/>
                  </a:lnTo>
                  <a:lnTo>
                    <a:pt x="13355" y="10031"/>
                  </a:lnTo>
                  <a:lnTo>
                    <a:pt x="13745" y="9343"/>
                  </a:lnTo>
                  <a:lnTo>
                    <a:pt x="13924" y="8983"/>
                  </a:lnTo>
                  <a:lnTo>
                    <a:pt x="14074" y="8624"/>
                  </a:lnTo>
                  <a:lnTo>
                    <a:pt x="14194" y="8265"/>
                  </a:lnTo>
                  <a:lnTo>
                    <a:pt x="14314" y="7905"/>
                  </a:lnTo>
                  <a:lnTo>
                    <a:pt x="14373" y="7546"/>
                  </a:lnTo>
                  <a:lnTo>
                    <a:pt x="14433" y="7187"/>
                  </a:lnTo>
                  <a:lnTo>
                    <a:pt x="14493" y="6827"/>
                  </a:lnTo>
                  <a:lnTo>
                    <a:pt x="14493" y="6498"/>
                  </a:lnTo>
                  <a:lnTo>
                    <a:pt x="14493" y="6139"/>
                  </a:lnTo>
                  <a:lnTo>
                    <a:pt x="14433" y="5809"/>
                  </a:lnTo>
                  <a:lnTo>
                    <a:pt x="14373" y="5480"/>
                  </a:lnTo>
                  <a:lnTo>
                    <a:pt x="14284" y="5151"/>
                  </a:lnTo>
                  <a:lnTo>
                    <a:pt x="14134" y="4821"/>
                  </a:lnTo>
                  <a:lnTo>
                    <a:pt x="13984" y="4522"/>
                  </a:lnTo>
                  <a:lnTo>
                    <a:pt x="13805" y="4192"/>
                  </a:lnTo>
                  <a:lnTo>
                    <a:pt x="13565" y="3923"/>
                  </a:lnTo>
                  <a:lnTo>
                    <a:pt x="13056" y="3354"/>
                  </a:lnTo>
                  <a:lnTo>
                    <a:pt x="12487" y="2785"/>
                  </a:lnTo>
                  <a:lnTo>
                    <a:pt x="11888" y="2276"/>
                  </a:lnTo>
                  <a:lnTo>
                    <a:pt x="11229" y="1797"/>
                  </a:lnTo>
                  <a:lnTo>
                    <a:pt x="10541" y="1348"/>
                  </a:lnTo>
                  <a:lnTo>
                    <a:pt x="9792" y="929"/>
                  </a:lnTo>
                  <a:lnTo>
                    <a:pt x="9044" y="599"/>
                  </a:lnTo>
                  <a:lnTo>
                    <a:pt x="8684" y="449"/>
                  </a:lnTo>
                  <a:lnTo>
                    <a:pt x="8295" y="330"/>
                  </a:lnTo>
                  <a:lnTo>
                    <a:pt x="7906" y="240"/>
                  </a:lnTo>
                  <a:lnTo>
                    <a:pt x="7516" y="150"/>
                  </a:lnTo>
                  <a:lnTo>
                    <a:pt x="7127" y="60"/>
                  </a:lnTo>
                  <a:lnTo>
                    <a:pt x="6738" y="30"/>
                  </a:lnTo>
                  <a:lnTo>
                    <a:pt x="6349" y="0"/>
                  </a:lnTo>
                  <a:close/>
                </a:path>
              </a:pathLst>
            </a:custGeom>
            <a:solidFill>
              <a:srgbClr val="EC6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5695;p57">
              <a:extLst>
                <a:ext uri="{FF2B5EF4-FFF2-40B4-BE49-F238E27FC236}">
                  <a16:creationId xmlns:a16="http://schemas.microsoft.com/office/drawing/2014/main" id="{3A20E7D1-6F64-C167-CDC5-287D835285D2}"/>
                </a:ext>
              </a:extLst>
            </p:cNvPr>
            <p:cNvSpPr/>
            <p:nvPr/>
          </p:nvSpPr>
          <p:spPr>
            <a:xfrm>
              <a:off x="10779509" y="2369937"/>
              <a:ext cx="441762" cy="235541"/>
            </a:xfrm>
            <a:custGeom>
              <a:avLst/>
              <a:gdLst/>
              <a:ahLst/>
              <a:cxnLst/>
              <a:rect l="l" t="t" r="r" b="b"/>
              <a:pathLst>
                <a:path w="60786" h="32399" extrusionOk="0">
                  <a:moveTo>
                    <a:pt x="9912" y="1827"/>
                  </a:moveTo>
                  <a:lnTo>
                    <a:pt x="10481" y="1857"/>
                  </a:lnTo>
                  <a:lnTo>
                    <a:pt x="11559" y="1946"/>
                  </a:lnTo>
                  <a:lnTo>
                    <a:pt x="12637" y="2066"/>
                  </a:lnTo>
                  <a:lnTo>
                    <a:pt x="13715" y="2246"/>
                  </a:lnTo>
                  <a:lnTo>
                    <a:pt x="14793" y="2456"/>
                  </a:lnTo>
                  <a:lnTo>
                    <a:pt x="16110" y="2725"/>
                  </a:lnTo>
                  <a:lnTo>
                    <a:pt x="17428" y="3054"/>
                  </a:lnTo>
                  <a:lnTo>
                    <a:pt x="20093" y="3683"/>
                  </a:lnTo>
                  <a:lnTo>
                    <a:pt x="22728" y="4372"/>
                  </a:lnTo>
                  <a:lnTo>
                    <a:pt x="25363" y="5031"/>
                  </a:lnTo>
                  <a:lnTo>
                    <a:pt x="31052" y="6408"/>
                  </a:lnTo>
                  <a:lnTo>
                    <a:pt x="36741" y="7815"/>
                  </a:lnTo>
                  <a:lnTo>
                    <a:pt x="48090" y="10660"/>
                  </a:lnTo>
                  <a:lnTo>
                    <a:pt x="50126" y="11169"/>
                  </a:lnTo>
                  <a:lnTo>
                    <a:pt x="51174" y="11468"/>
                  </a:lnTo>
                  <a:lnTo>
                    <a:pt x="52192" y="11798"/>
                  </a:lnTo>
                  <a:lnTo>
                    <a:pt x="53180" y="12157"/>
                  </a:lnTo>
                  <a:lnTo>
                    <a:pt x="54168" y="12546"/>
                  </a:lnTo>
                  <a:lnTo>
                    <a:pt x="55156" y="12996"/>
                  </a:lnTo>
                  <a:lnTo>
                    <a:pt x="56085" y="13475"/>
                  </a:lnTo>
                  <a:lnTo>
                    <a:pt x="56474" y="13714"/>
                  </a:lnTo>
                  <a:lnTo>
                    <a:pt x="56833" y="13954"/>
                  </a:lnTo>
                  <a:lnTo>
                    <a:pt x="57163" y="14193"/>
                  </a:lnTo>
                  <a:lnTo>
                    <a:pt x="57462" y="14463"/>
                  </a:lnTo>
                  <a:lnTo>
                    <a:pt x="57702" y="14732"/>
                  </a:lnTo>
                  <a:lnTo>
                    <a:pt x="57941" y="15032"/>
                  </a:lnTo>
                  <a:lnTo>
                    <a:pt x="58151" y="15331"/>
                  </a:lnTo>
                  <a:lnTo>
                    <a:pt x="58330" y="15661"/>
                  </a:lnTo>
                  <a:lnTo>
                    <a:pt x="58480" y="15990"/>
                  </a:lnTo>
                  <a:lnTo>
                    <a:pt x="58630" y="16319"/>
                  </a:lnTo>
                  <a:lnTo>
                    <a:pt x="58720" y="16679"/>
                  </a:lnTo>
                  <a:lnTo>
                    <a:pt x="58810" y="17068"/>
                  </a:lnTo>
                  <a:lnTo>
                    <a:pt x="58869" y="17457"/>
                  </a:lnTo>
                  <a:lnTo>
                    <a:pt x="58929" y="17846"/>
                  </a:lnTo>
                  <a:lnTo>
                    <a:pt x="58959" y="18296"/>
                  </a:lnTo>
                  <a:lnTo>
                    <a:pt x="58959" y="18745"/>
                  </a:lnTo>
                  <a:lnTo>
                    <a:pt x="58959" y="19224"/>
                  </a:lnTo>
                  <a:lnTo>
                    <a:pt x="58929" y="19733"/>
                  </a:lnTo>
                  <a:lnTo>
                    <a:pt x="58810" y="20721"/>
                  </a:lnTo>
                  <a:lnTo>
                    <a:pt x="58630" y="21709"/>
                  </a:lnTo>
                  <a:lnTo>
                    <a:pt x="58390" y="22667"/>
                  </a:lnTo>
                  <a:lnTo>
                    <a:pt x="58091" y="23655"/>
                  </a:lnTo>
                  <a:lnTo>
                    <a:pt x="57762" y="24584"/>
                  </a:lnTo>
                  <a:lnTo>
                    <a:pt x="57342" y="25512"/>
                  </a:lnTo>
                  <a:lnTo>
                    <a:pt x="56923" y="26410"/>
                  </a:lnTo>
                  <a:lnTo>
                    <a:pt x="56504" y="27189"/>
                  </a:lnTo>
                  <a:lnTo>
                    <a:pt x="56025" y="27937"/>
                  </a:lnTo>
                  <a:lnTo>
                    <a:pt x="55755" y="28297"/>
                  </a:lnTo>
                  <a:lnTo>
                    <a:pt x="55486" y="28626"/>
                  </a:lnTo>
                  <a:lnTo>
                    <a:pt x="55186" y="28955"/>
                  </a:lnTo>
                  <a:lnTo>
                    <a:pt x="54887" y="29255"/>
                  </a:lnTo>
                  <a:lnTo>
                    <a:pt x="54558" y="29524"/>
                  </a:lnTo>
                  <a:lnTo>
                    <a:pt x="54228" y="29764"/>
                  </a:lnTo>
                  <a:lnTo>
                    <a:pt x="53869" y="30003"/>
                  </a:lnTo>
                  <a:lnTo>
                    <a:pt x="53480" y="30183"/>
                  </a:lnTo>
                  <a:lnTo>
                    <a:pt x="53090" y="30333"/>
                  </a:lnTo>
                  <a:lnTo>
                    <a:pt x="52671" y="30453"/>
                  </a:lnTo>
                  <a:lnTo>
                    <a:pt x="52222" y="30542"/>
                  </a:lnTo>
                  <a:lnTo>
                    <a:pt x="51743" y="30572"/>
                  </a:lnTo>
                  <a:lnTo>
                    <a:pt x="50725" y="30572"/>
                  </a:lnTo>
                  <a:lnTo>
                    <a:pt x="50186" y="30512"/>
                  </a:lnTo>
                  <a:lnTo>
                    <a:pt x="49677" y="30453"/>
                  </a:lnTo>
                  <a:lnTo>
                    <a:pt x="48629" y="30303"/>
                  </a:lnTo>
                  <a:lnTo>
                    <a:pt x="47581" y="30063"/>
                  </a:lnTo>
                  <a:lnTo>
                    <a:pt x="46563" y="29794"/>
                  </a:lnTo>
                  <a:lnTo>
                    <a:pt x="45545" y="29494"/>
                  </a:lnTo>
                  <a:lnTo>
                    <a:pt x="43568" y="28836"/>
                  </a:lnTo>
                  <a:lnTo>
                    <a:pt x="42520" y="28476"/>
                  </a:lnTo>
                  <a:lnTo>
                    <a:pt x="41442" y="28087"/>
                  </a:lnTo>
                  <a:lnTo>
                    <a:pt x="39316" y="27279"/>
                  </a:lnTo>
                  <a:lnTo>
                    <a:pt x="37190" y="26470"/>
                  </a:lnTo>
                  <a:lnTo>
                    <a:pt x="36112" y="26111"/>
                  </a:lnTo>
                  <a:lnTo>
                    <a:pt x="35034" y="25751"/>
                  </a:lnTo>
                  <a:lnTo>
                    <a:pt x="33777" y="25362"/>
                  </a:lnTo>
                  <a:lnTo>
                    <a:pt x="32459" y="25003"/>
                  </a:lnTo>
                  <a:lnTo>
                    <a:pt x="31142" y="24703"/>
                  </a:lnTo>
                  <a:lnTo>
                    <a:pt x="29824" y="24404"/>
                  </a:lnTo>
                  <a:lnTo>
                    <a:pt x="27189" y="23895"/>
                  </a:lnTo>
                  <a:lnTo>
                    <a:pt x="24554" y="23326"/>
                  </a:lnTo>
                  <a:lnTo>
                    <a:pt x="22338" y="22847"/>
                  </a:lnTo>
                  <a:lnTo>
                    <a:pt x="20123" y="22338"/>
                  </a:lnTo>
                  <a:lnTo>
                    <a:pt x="17937" y="21829"/>
                  </a:lnTo>
                  <a:lnTo>
                    <a:pt x="15721" y="21320"/>
                  </a:lnTo>
                  <a:lnTo>
                    <a:pt x="13924" y="20901"/>
                  </a:lnTo>
                  <a:lnTo>
                    <a:pt x="12128" y="20481"/>
                  </a:lnTo>
                  <a:lnTo>
                    <a:pt x="10331" y="20032"/>
                  </a:lnTo>
                  <a:lnTo>
                    <a:pt x="9463" y="19763"/>
                  </a:lnTo>
                  <a:lnTo>
                    <a:pt x="8565" y="19493"/>
                  </a:lnTo>
                  <a:lnTo>
                    <a:pt x="7756" y="19224"/>
                  </a:lnTo>
                  <a:lnTo>
                    <a:pt x="6948" y="18894"/>
                  </a:lnTo>
                  <a:lnTo>
                    <a:pt x="6139" y="18565"/>
                  </a:lnTo>
                  <a:lnTo>
                    <a:pt x="5331" y="18176"/>
                  </a:lnTo>
                  <a:lnTo>
                    <a:pt x="4941" y="17966"/>
                  </a:lnTo>
                  <a:lnTo>
                    <a:pt x="4582" y="17727"/>
                  </a:lnTo>
                  <a:lnTo>
                    <a:pt x="4193" y="17457"/>
                  </a:lnTo>
                  <a:lnTo>
                    <a:pt x="3863" y="17218"/>
                  </a:lnTo>
                  <a:lnTo>
                    <a:pt x="3534" y="16918"/>
                  </a:lnTo>
                  <a:lnTo>
                    <a:pt x="3235" y="16619"/>
                  </a:lnTo>
                  <a:lnTo>
                    <a:pt x="2935" y="16289"/>
                  </a:lnTo>
                  <a:lnTo>
                    <a:pt x="2696" y="15930"/>
                  </a:lnTo>
                  <a:lnTo>
                    <a:pt x="2456" y="15541"/>
                  </a:lnTo>
                  <a:lnTo>
                    <a:pt x="2246" y="15152"/>
                  </a:lnTo>
                  <a:lnTo>
                    <a:pt x="2097" y="14732"/>
                  </a:lnTo>
                  <a:lnTo>
                    <a:pt x="1977" y="14283"/>
                  </a:lnTo>
                  <a:lnTo>
                    <a:pt x="1887" y="13834"/>
                  </a:lnTo>
                  <a:lnTo>
                    <a:pt x="1827" y="13385"/>
                  </a:lnTo>
                  <a:lnTo>
                    <a:pt x="1797" y="12936"/>
                  </a:lnTo>
                  <a:lnTo>
                    <a:pt x="1797" y="12457"/>
                  </a:lnTo>
                  <a:lnTo>
                    <a:pt x="1797" y="11978"/>
                  </a:lnTo>
                  <a:lnTo>
                    <a:pt x="1827" y="11528"/>
                  </a:lnTo>
                  <a:lnTo>
                    <a:pt x="1977" y="10570"/>
                  </a:lnTo>
                  <a:lnTo>
                    <a:pt x="2157" y="9702"/>
                  </a:lnTo>
                  <a:lnTo>
                    <a:pt x="2366" y="8833"/>
                  </a:lnTo>
                  <a:lnTo>
                    <a:pt x="2636" y="7965"/>
                  </a:lnTo>
                  <a:lnTo>
                    <a:pt x="2965" y="7067"/>
                  </a:lnTo>
                  <a:lnTo>
                    <a:pt x="3354" y="6198"/>
                  </a:lnTo>
                  <a:lnTo>
                    <a:pt x="3803" y="5330"/>
                  </a:lnTo>
                  <a:lnTo>
                    <a:pt x="4313" y="4522"/>
                  </a:lnTo>
                  <a:lnTo>
                    <a:pt x="4582" y="4132"/>
                  </a:lnTo>
                  <a:lnTo>
                    <a:pt x="4852" y="3743"/>
                  </a:lnTo>
                  <a:lnTo>
                    <a:pt x="5151" y="3384"/>
                  </a:lnTo>
                  <a:lnTo>
                    <a:pt x="5480" y="3024"/>
                  </a:lnTo>
                  <a:lnTo>
                    <a:pt x="5810" y="2695"/>
                  </a:lnTo>
                  <a:lnTo>
                    <a:pt x="6139" y="2396"/>
                  </a:lnTo>
                  <a:lnTo>
                    <a:pt x="6199" y="2336"/>
                  </a:lnTo>
                  <a:lnTo>
                    <a:pt x="6708" y="2186"/>
                  </a:lnTo>
                  <a:lnTo>
                    <a:pt x="7247" y="2066"/>
                  </a:lnTo>
                  <a:lnTo>
                    <a:pt x="7756" y="1946"/>
                  </a:lnTo>
                  <a:lnTo>
                    <a:pt x="8295" y="1887"/>
                  </a:lnTo>
                  <a:lnTo>
                    <a:pt x="8834" y="1857"/>
                  </a:lnTo>
                  <a:lnTo>
                    <a:pt x="9373" y="1827"/>
                  </a:lnTo>
                  <a:close/>
                  <a:moveTo>
                    <a:pt x="9822" y="0"/>
                  </a:moveTo>
                  <a:lnTo>
                    <a:pt x="9223" y="30"/>
                  </a:lnTo>
                  <a:lnTo>
                    <a:pt x="8594" y="30"/>
                  </a:lnTo>
                  <a:lnTo>
                    <a:pt x="7996" y="90"/>
                  </a:lnTo>
                  <a:lnTo>
                    <a:pt x="7367" y="150"/>
                  </a:lnTo>
                  <a:lnTo>
                    <a:pt x="6618" y="300"/>
                  </a:lnTo>
                  <a:lnTo>
                    <a:pt x="5870" y="479"/>
                  </a:lnTo>
                  <a:lnTo>
                    <a:pt x="5151" y="749"/>
                  </a:lnTo>
                  <a:lnTo>
                    <a:pt x="4432" y="1078"/>
                  </a:lnTo>
                  <a:lnTo>
                    <a:pt x="4283" y="1168"/>
                  </a:lnTo>
                  <a:lnTo>
                    <a:pt x="4133" y="1288"/>
                  </a:lnTo>
                  <a:lnTo>
                    <a:pt x="4043" y="1437"/>
                  </a:lnTo>
                  <a:lnTo>
                    <a:pt x="3953" y="1587"/>
                  </a:lnTo>
                  <a:lnTo>
                    <a:pt x="3923" y="1767"/>
                  </a:lnTo>
                  <a:lnTo>
                    <a:pt x="3893" y="1917"/>
                  </a:lnTo>
                  <a:lnTo>
                    <a:pt x="3923" y="2096"/>
                  </a:lnTo>
                  <a:lnTo>
                    <a:pt x="3953" y="2246"/>
                  </a:lnTo>
                  <a:lnTo>
                    <a:pt x="3354" y="2935"/>
                  </a:lnTo>
                  <a:lnTo>
                    <a:pt x="2815" y="3683"/>
                  </a:lnTo>
                  <a:lnTo>
                    <a:pt x="2276" y="4492"/>
                  </a:lnTo>
                  <a:lnTo>
                    <a:pt x="1827" y="5330"/>
                  </a:lnTo>
                  <a:lnTo>
                    <a:pt x="1378" y="6198"/>
                  </a:lnTo>
                  <a:lnTo>
                    <a:pt x="1019" y="7097"/>
                  </a:lnTo>
                  <a:lnTo>
                    <a:pt x="689" y="7995"/>
                  </a:lnTo>
                  <a:lnTo>
                    <a:pt x="420" y="8953"/>
                  </a:lnTo>
                  <a:lnTo>
                    <a:pt x="210" y="9881"/>
                  </a:lnTo>
                  <a:lnTo>
                    <a:pt x="91" y="10840"/>
                  </a:lnTo>
                  <a:lnTo>
                    <a:pt x="1" y="11768"/>
                  </a:lnTo>
                  <a:lnTo>
                    <a:pt x="1" y="12247"/>
                  </a:lnTo>
                  <a:lnTo>
                    <a:pt x="1" y="12696"/>
                  </a:lnTo>
                  <a:lnTo>
                    <a:pt x="31" y="13175"/>
                  </a:lnTo>
                  <a:lnTo>
                    <a:pt x="91" y="13624"/>
                  </a:lnTo>
                  <a:lnTo>
                    <a:pt x="150" y="14074"/>
                  </a:lnTo>
                  <a:lnTo>
                    <a:pt x="240" y="14523"/>
                  </a:lnTo>
                  <a:lnTo>
                    <a:pt x="360" y="14942"/>
                  </a:lnTo>
                  <a:lnTo>
                    <a:pt x="480" y="15361"/>
                  </a:lnTo>
                  <a:lnTo>
                    <a:pt x="629" y="15810"/>
                  </a:lnTo>
                  <a:lnTo>
                    <a:pt x="809" y="16200"/>
                  </a:lnTo>
                  <a:lnTo>
                    <a:pt x="1049" y="16649"/>
                  </a:lnTo>
                  <a:lnTo>
                    <a:pt x="1288" y="17068"/>
                  </a:lnTo>
                  <a:lnTo>
                    <a:pt x="1588" y="17457"/>
                  </a:lnTo>
                  <a:lnTo>
                    <a:pt x="1917" y="17816"/>
                  </a:lnTo>
                  <a:lnTo>
                    <a:pt x="2246" y="18176"/>
                  </a:lnTo>
                  <a:lnTo>
                    <a:pt x="2606" y="18475"/>
                  </a:lnTo>
                  <a:lnTo>
                    <a:pt x="2995" y="18805"/>
                  </a:lnTo>
                  <a:lnTo>
                    <a:pt x="3414" y="19074"/>
                  </a:lnTo>
                  <a:lnTo>
                    <a:pt x="3833" y="19344"/>
                  </a:lnTo>
                  <a:lnTo>
                    <a:pt x="4253" y="19583"/>
                  </a:lnTo>
                  <a:lnTo>
                    <a:pt x="5151" y="20062"/>
                  </a:lnTo>
                  <a:lnTo>
                    <a:pt x="6049" y="20451"/>
                  </a:lnTo>
                  <a:lnTo>
                    <a:pt x="6948" y="20811"/>
                  </a:lnTo>
                  <a:lnTo>
                    <a:pt x="7996" y="21200"/>
                  </a:lnTo>
                  <a:lnTo>
                    <a:pt x="9074" y="21559"/>
                  </a:lnTo>
                  <a:lnTo>
                    <a:pt x="10152" y="21859"/>
                  </a:lnTo>
                  <a:lnTo>
                    <a:pt x="11229" y="22158"/>
                  </a:lnTo>
                  <a:lnTo>
                    <a:pt x="13445" y="22667"/>
                  </a:lnTo>
                  <a:lnTo>
                    <a:pt x="15631" y="23146"/>
                  </a:lnTo>
                  <a:lnTo>
                    <a:pt x="21500" y="24464"/>
                  </a:lnTo>
                  <a:lnTo>
                    <a:pt x="24464" y="25153"/>
                  </a:lnTo>
                  <a:lnTo>
                    <a:pt x="27399" y="25811"/>
                  </a:lnTo>
                  <a:lnTo>
                    <a:pt x="30303" y="26470"/>
                  </a:lnTo>
                  <a:lnTo>
                    <a:pt x="31741" y="26829"/>
                  </a:lnTo>
                  <a:lnTo>
                    <a:pt x="33178" y="27189"/>
                  </a:lnTo>
                  <a:lnTo>
                    <a:pt x="34615" y="27608"/>
                  </a:lnTo>
                  <a:lnTo>
                    <a:pt x="36023" y="28057"/>
                  </a:lnTo>
                  <a:lnTo>
                    <a:pt x="37430" y="28506"/>
                  </a:lnTo>
                  <a:lnTo>
                    <a:pt x="38837" y="29015"/>
                  </a:lnTo>
                  <a:lnTo>
                    <a:pt x="41293" y="29944"/>
                  </a:lnTo>
                  <a:lnTo>
                    <a:pt x="42550" y="30393"/>
                  </a:lnTo>
                  <a:lnTo>
                    <a:pt x="43778" y="30842"/>
                  </a:lnTo>
                  <a:lnTo>
                    <a:pt x="45036" y="31231"/>
                  </a:lnTo>
                  <a:lnTo>
                    <a:pt x="46323" y="31590"/>
                  </a:lnTo>
                  <a:lnTo>
                    <a:pt x="47581" y="31890"/>
                  </a:lnTo>
                  <a:lnTo>
                    <a:pt x="48868" y="32159"/>
                  </a:lnTo>
                  <a:lnTo>
                    <a:pt x="49797" y="32309"/>
                  </a:lnTo>
                  <a:lnTo>
                    <a:pt x="50725" y="32369"/>
                  </a:lnTo>
                  <a:lnTo>
                    <a:pt x="51174" y="32399"/>
                  </a:lnTo>
                  <a:lnTo>
                    <a:pt x="51623" y="32399"/>
                  </a:lnTo>
                  <a:lnTo>
                    <a:pt x="52042" y="32369"/>
                  </a:lnTo>
                  <a:lnTo>
                    <a:pt x="52491" y="32309"/>
                  </a:lnTo>
                  <a:lnTo>
                    <a:pt x="52911" y="32249"/>
                  </a:lnTo>
                  <a:lnTo>
                    <a:pt x="53330" y="32159"/>
                  </a:lnTo>
                  <a:lnTo>
                    <a:pt x="53749" y="32040"/>
                  </a:lnTo>
                  <a:lnTo>
                    <a:pt x="54168" y="31890"/>
                  </a:lnTo>
                  <a:lnTo>
                    <a:pt x="54558" y="31710"/>
                  </a:lnTo>
                  <a:lnTo>
                    <a:pt x="54977" y="31471"/>
                  </a:lnTo>
                  <a:lnTo>
                    <a:pt x="55366" y="31231"/>
                  </a:lnTo>
                  <a:lnTo>
                    <a:pt x="55725" y="30932"/>
                  </a:lnTo>
                  <a:lnTo>
                    <a:pt x="56085" y="30662"/>
                  </a:lnTo>
                  <a:lnTo>
                    <a:pt x="56414" y="30333"/>
                  </a:lnTo>
                  <a:lnTo>
                    <a:pt x="56714" y="30003"/>
                  </a:lnTo>
                  <a:lnTo>
                    <a:pt x="57013" y="29674"/>
                  </a:lnTo>
                  <a:lnTo>
                    <a:pt x="57312" y="29285"/>
                  </a:lnTo>
                  <a:lnTo>
                    <a:pt x="57582" y="28925"/>
                  </a:lnTo>
                  <a:lnTo>
                    <a:pt x="58061" y="28147"/>
                  </a:lnTo>
                  <a:lnTo>
                    <a:pt x="58510" y="27338"/>
                  </a:lnTo>
                  <a:lnTo>
                    <a:pt x="58929" y="26500"/>
                  </a:lnTo>
                  <a:lnTo>
                    <a:pt x="59289" y="25662"/>
                  </a:lnTo>
                  <a:lnTo>
                    <a:pt x="59618" y="24823"/>
                  </a:lnTo>
                  <a:lnTo>
                    <a:pt x="59917" y="23895"/>
                  </a:lnTo>
                  <a:lnTo>
                    <a:pt x="60187" y="22967"/>
                  </a:lnTo>
                  <a:lnTo>
                    <a:pt x="60427" y="22009"/>
                  </a:lnTo>
                  <a:lnTo>
                    <a:pt x="60606" y="21050"/>
                  </a:lnTo>
                  <a:lnTo>
                    <a:pt x="60726" y="20092"/>
                  </a:lnTo>
                  <a:lnTo>
                    <a:pt x="60786" y="19134"/>
                  </a:lnTo>
                  <a:lnTo>
                    <a:pt x="60786" y="18146"/>
                  </a:lnTo>
                  <a:lnTo>
                    <a:pt x="60726" y="17188"/>
                  </a:lnTo>
                  <a:lnTo>
                    <a:pt x="60666" y="16709"/>
                  </a:lnTo>
                  <a:lnTo>
                    <a:pt x="60546" y="16229"/>
                  </a:lnTo>
                  <a:lnTo>
                    <a:pt x="60427" y="15780"/>
                  </a:lnTo>
                  <a:lnTo>
                    <a:pt x="60247" y="15361"/>
                  </a:lnTo>
                  <a:lnTo>
                    <a:pt x="60067" y="14942"/>
                  </a:lnTo>
                  <a:lnTo>
                    <a:pt x="59858" y="14553"/>
                  </a:lnTo>
                  <a:lnTo>
                    <a:pt x="59618" y="14193"/>
                  </a:lnTo>
                  <a:lnTo>
                    <a:pt x="59349" y="13834"/>
                  </a:lnTo>
                  <a:lnTo>
                    <a:pt x="59049" y="13505"/>
                  </a:lnTo>
                  <a:lnTo>
                    <a:pt x="58750" y="13175"/>
                  </a:lnTo>
                  <a:lnTo>
                    <a:pt x="58420" y="12876"/>
                  </a:lnTo>
                  <a:lnTo>
                    <a:pt x="58061" y="12576"/>
                  </a:lnTo>
                  <a:lnTo>
                    <a:pt x="57702" y="12307"/>
                  </a:lnTo>
                  <a:lnTo>
                    <a:pt x="57312" y="12067"/>
                  </a:lnTo>
                  <a:lnTo>
                    <a:pt x="56534" y="11588"/>
                  </a:lnTo>
                  <a:lnTo>
                    <a:pt x="55665" y="11139"/>
                  </a:lnTo>
                  <a:lnTo>
                    <a:pt x="54797" y="10780"/>
                  </a:lnTo>
                  <a:lnTo>
                    <a:pt x="53899" y="10420"/>
                  </a:lnTo>
                  <a:lnTo>
                    <a:pt x="53001" y="10121"/>
                  </a:lnTo>
                  <a:lnTo>
                    <a:pt x="52072" y="9822"/>
                  </a:lnTo>
                  <a:lnTo>
                    <a:pt x="51174" y="9582"/>
                  </a:lnTo>
                  <a:lnTo>
                    <a:pt x="49467" y="9103"/>
                  </a:lnTo>
                  <a:lnTo>
                    <a:pt x="44257" y="7755"/>
                  </a:lnTo>
                  <a:lnTo>
                    <a:pt x="39017" y="6438"/>
                  </a:lnTo>
                  <a:lnTo>
                    <a:pt x="33777" y="5150"/>
                  </a:lnTo>
                  <a:lnTo>
                    <a:pt x="28537" y="3893"/>
                  </a:lnTo>
                  <a:lnTo>
                    <a:pt x="25692" y="3234"/>
                  </a:lnTo>
                  <a:lnTo>
                    <a:pt x="22848" y="2515"/>
                  </a:lnTo>
                  <a:lnTo>
                    <a:pt x="17158" y="1108"/>
                  </a:lnTo>
                  <a:lnTo>
                    <a:pt x="15961" y="839"/>
                  </a:lnTo>
                  <a:lnTo>
                    <a:pt x="14763" y="569"/>
                  </a:lnTo>
                  <a:lnTo>
                    <a:pt x="13535" y="359"/>
                  </a:lnTo>
                  <a:lnTo>
                    <a:pt x="12307" y="180"/>
                  </a:lnTo>
                  <a:lnTo>
                    <a:pt x="11080" y="60"/>
                  </a:lnTo>
                  <a:lnTo>
                    <a:pt x="10451" y="30"/>
                  </a:lnTo>
                  <a:lnTo>
                    <a:pt x="98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5696;p57">
              <a:extLst>
                <a:ext uri="{FF2B5EF4-FFF2-40B4-BE49-F238E27FC236}">
                  <a16:creationId xmlns:a16="http://schemas.microsoft.com/office/drawing/2014/main" id="{E8EA2972-E67D-E176-201D-971D4606B780}"/>
                </a:ext>
              </a:extLst>
            </p:cNvPr>
            <p:cNvSpPr/>
            <p:nvPr/>
          </p:nvSpPr>
          <p:spPr>
            <a:xfrm>
              <a:off x="11137304" y="2462434"/>
              <a:ext cx="65509" cy="140849"/>
            </a:xfrm>
            <a:custGeom>
              <a:avLst/>
              <a:gdLst/>
              <a:ahLst/>
              <a:cxnLst/>
              <a:rect l="l" t="t" r="r" b="b"/>
              <a:pathLst>
                <a:path w="9014" h="19374" extrusionOk="0">
                  <a:moveTo>
                    <a:pt x="8205" y="0"/>
                  </a:moveTo>
                  <a:lnTo>
                    <a:pt x="7846" y="30"/>
                  </a:lnTo>
                  <a:lnTo>
                    <a:pt x="7487" y="90"/>
                  </a:lnTo>
                  <a:lnTo>
                    <a:pt x="7157" y="210"/>
                  </a:lnTo>
                  <a:lnTo>
                    <a:pt x="6828" y="329"/>
                  </a:lnTo>
                  <a:lnTo>
                    <a:pt x="6498" y="449"/>
                  </a:lnTo>
                  <a:lnTo>
                    <a:pt x="6169" y="629"/>
                  </a:lnTo>
                  <a:lnTo>
                    <a:pt x="5870" y="809"/>
                  </a:lnTo>
                  <a:lnTo>
                    <a:pt x="5570" y="1018"/>
                  </a:lnTo>
                  <a:lnTo>
                    <a:pt x="5301" y="1258"/>
                  </a:lnTo>
                  <a:lnTo>
                    <a:pt x="5001" y="1497"/>
                  </a:lnTo>
                  <a:lnTo>
                    <a:pt x="4492" y="2036"/>
                  </a:lnTo>
                  <a:lnTo>
                    <a:pt x="3983" y="2635"/>
                  </a:lnTo>
                  <a:lnTo>
                    <a:pt x="3534" y="3264"/>
                  </a:lnTo>
                  <a:lnTo>
                    <a:pt x="3115" y="3923"/>
                  </a:lnTo>
                  <a:lnTo>
                    <a:pt x="2726" y="4611"/>
                  </a:lnTo>
                  <a:lnTo>
                    <a:pt x="2366" y="5330"/>
                  </a:lnTo>
                  <a:lnTo>
                    <a:pt x="2037" y="6019"/>
                  </a:lnTo>
                  <a:lnTo>
                    <a:pt x="1737" y="6737"/>
                  </a:lnTo>
                  <a:lnTo>
                    <a:pt x="1468" y="7396"/>
                  </a:lnTo>
                  <a:lnTo>
                    <a:pt x="1019" y="8654"/>
                  </a:lnTo>
                  <a:lnTo>
                    <a:pt x="839" y="9223"/>
                  </a:lnTo>
                  <a:lnTo>
                    <a:pt x="629" y="9851"/>
                  </a:lnTo>
                  <a:lnTo>
                    <a:pt x="480" y="10570"/>
                  </a:lnTo>
                  <a:lnTo>
                    <a:pt x="300" y="11289"/>
                  </a:lnTo>
                  <a:lnTo>
                    <a:pt x="180" y="12067"/>
                  </a:lnTo>
                  <a:lnTo>
                    <a:pt x="61" y="12876"/>
                  </a:lnTo>
                  <a:lnTo>
                    <a:pt x="1" y="13654"/>
                  </a:lnTo>
                  <a:lnTo>
                    <a:pt x="1" y="14463"/>
                  </a:lnTo>
                  <a:lnTo>
                    <a:pt x="31" y="15241"/>
                  </a:lnTo>
                  <a:lnTo>
                    <a:pt x="90" y="15631"/>
                  </a:lnTo>
                  <a:lnTo>
                    <a:pt x="150" y="15990"/>
                  </a:lnTo>
                  <a:lnTo>
                    <a:pt x="210" y="16349"/>
                  </a:lnTo>
                  <a:lnTo>
                    <a:pt x="330" y="16708"/>
                  </a:lnTo>
                  <a:lnTo>
                    <a:pt x="450" y="17068"/>
                  </a:lnTo>
                  <a:lnTo>
                    <a:pt x="570" y="17367"/>
                  </a:lnTo>
                  <a:lnTo>
                    <a:pt x="749" y="17697"/>
                  </a:lnTo>
                  <a:lnTo>
                    <a:pt x="929" y="17996"/>
                  </a:lnTo>
                  <a:lnTo>
                    <a:pt x="1139" y="18266"/>
                  </a:lnTo>
                  <a:lnTo>
                    <a:pt x="1378" y="18505"/>
                  </a:lnTo>
                  <a:lnTo>
                    <a:pt x="1618" y="18745"/>
                  </a:lnTo>
                  <a:lnTo>
                    <a:pt x="1917" y="18954"/>
                  </a:lnTo>
                  <a:lnTo>
                    <a:pt x="2246" y="19134"/>
                  </a:lnTo>
                  <a:lnTo>
                    <a:pt x="2576" y="19314"/>
                  </a:lnTo>
                  <a:lnTo>
                    <a:pt x="2755" y="19373"/>
                  </a:lnTo>
                  <a:lnTo>
                    <a:pt x="3085" y="19373"/>
                  </a:lnTo>
                  <a:lnTo>
                    <a:pt x="3235" y="19314"/>
                  </a:lnTo>
                  <a:lnTo>
                    <a:pt x="3354" y="19224"/>
                  </a:lnTo>
                  <a:lnTo>
                    <a:pt x="3474" y="19134"/>
                  </a:lnTo>
                  <a:lnTo>
                    <a:pt x="3564" y="19014"/>
                  </a:lnTo>
                  <a:lnTo>
                    <a:pt x="3654" y="18894"/>
                  </a:lnTo>
                  <a:lnTo>
                    <a:pt x="3714" y="18745"/>
                  </a:lnTo>
                  <a:lnTo>
                    <a:pt x="3744" y="18595"/>
                  </a:lnTo>
                  <a:lnTo>
                    <a:pt x="3774" y="18445"/>
                  </a:lnTo>
                  <a:lnTo>
                    <a:pt x="3744" y="18295"/>
                  </a:lnTo>
                  <a:lnTo>
                    <a:pt x="3714" y="18146"/>
                  </a:lnTo>
                  <a:lnTo>
                    <a:pt x="3654" y="17996"/>
                  </a:lnTo>
                  <a:lnTo>
                    <a:pt x="3534" y="17846"/>
                  </a:lnTo>
                  <a:lnTo>
                    <a:pt x="3414" y="17757"/>
                  </a:lnTo>
                  <a:lnTo>
                    <a:pt x="3175" y="17577"/>
                  </a:lnTo>
                  <a:lnTo>
                    <a:pt x="2965" y="17367"/>
                  </a:lnTo>
                  <a:lnTo>
                    <a:pt x="2785" y="17158"/>
                  </a:lnTo>
                  <a:lnTo>
                    <a:pt x="2606" y="16948"/>
                  </a:lnTo>
                  <a:lnTo>
                    <a:pt x="2456" y="16708"/>
                  </a:lnTo>
                  <a:lnTo>
                    <a:pt x="2336" y="16469"/>
                  </a:lnTo>
                  <a:lnTo>
                    <a:pt x="2216" y="16229"/>
                  </a:lnTo>
                  <a:lnTo>
                    <a:pt x="2127" y="15960"/>
                  </a:lnTo>
                  <a:lnTo>
                    <a:pt x="1977" y="15421"/>
                  </a:lnTo>
                  <a:lnTo>
                    <a:pt x="1887" y="14852"/>
                  </a:lnTo>
                  <a:lnTo>
                    <a:pt x="1827" y="14283"/>
                  </a:lnTo>
                  <a:lnTo>
                    <a:pt x="1857" y="13684"/>
                  </a:lnTo>
                  <a:lnTo>
                    <a:pt x="1887" y="13055"/>
                  </a:lnTo>
                  <a:lnTo>
                    <a:pt x="1977" y="12457"/>
                  </a:lnTo>
                  <a:lnTo>
                    <a:pt x="2067" y="11858"/>
                  </a:lnTo>
                  <a:lnTo>
                    <a:pt x="2216" y="11259"/>
                  </a:lnTo>
                  <a:lnTo>
                    <a:pt x="2486" y="10121"/>
                  </a:lnTo>
                  <a:lnTo>
                    <a:pt x="2785" y="9133"/>
                  </a:lnTo>
                  <a:lnTo>
                    <a:pt x="3175" y="8055"/>
                  </a:lnTo>
                  <a:lnTo>
                    <a:pt x="3384" y="7486"/>
                  </a:lnTo>
                  <a:lnTo>
                    <a:pt x="3624" y="6917"/>
                  </a:lnTo>
                  <a:lnTo>
                    <a:pt x="3863" y="6348"/>
                  </a:lnTo>
                  <a:lnTo>
                    <a:pt x="4163" y="5779"/>
                  </a:lnTo>
                  <a:lnTo>
                    <a:pt x="4462" y="5210"/>
                  </a:lnTo>
                  <a:lnTo>
                    <a:pt x="4792" y="4671"/>
                  </a:lnTo>
                  <a:lnTo>
                    <a:pt x="5151" y="4132"/>
                  </a:lnTo>
                  <a:lnTo>
                    <a:pt x="5540" y="3653"/>
                  </a:lnTo>
                  <a:lnTo>
                    <a:pt x="5929" y="3174"/>
                  </a:lnTo>
                  <a:lnTo>
                    <a:pt x="6379" y="2755"/>
                  </a:lnTo>
                  <a:lnTo>
                    <a:pt x="6858" y="2396"/>
                  </a:lnTo>
                  <a:lnTo>
                    <a:pt x="7337" y="2066"/>
                  </a:lnTo>
                  <a:lnTo>
                    <a:pt x="7876" y="1797"/>
                  </a:lnTo>
                  <a:lnTo>
                    <a:pt x="8145" y="1677"/>
                  </a:lnTo>
                  <a:lnTo>
                    <a:pt x="8445" y="1587"/>
                  </a:lnTo>
                  <a:lnTo>
                    <a:pt x="8594" y="1527"/>
                  </a:lnTo>
                  <a:lnTo>
                    <a:pt x="8714" y="1437"/>
                  </a:lnTo>
                  <a:lnTo>
                    <a:pt x="8834" y="1348"/>
                  </a:lnTo>
                  <a:lnTo>
                    <a:pt x="8894" y="1228"/>
                  </a:lnTo>
                  <a:lnTo>
                    <a:pt x="8954" y="1078"/>
                  </a:lnTo>
                  <a:lnTo>
                    <a:pt x="9014" y="958"/>
                  </a:lnTo>
                  <a:lnTo>
                    <a:pt x="9014" y="809"/>
                  </a:lnTo>
                  <a:lnTo>
                    <a:pt x="9014" y="659"/>
                  </a:lnTo>
                  <a:lnTo>
                    <a:pt x="8984" y="539"/>
                  </a:lnTo>
                  <a:lnTo>
                    <a:pt x="8924" y="389"/>
                  </a:lnTo>
                  <a:lnTo>
                    <a:pt x="8864" y="270"/>
                  </a:lnTo>
                  <a:lnTo>
                    <a:pt x="8774" y="180"/>
                  </a:lnTo>
                  <a:lnTo>
                    <a:pt x="8654" y="90"/>
                  </a:lnTo>
                  <a:lnTo>
                    <a:pt x="8535" y="30"/>
                  </a:lnTo>
                  <a:lnTo>
                    <a:pt x="83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5697;p57">
              <a:extLst>
                <a:ext uri="{FF2B5EF4-FFF2-40B4-BE49-F238E27FC236}">
                  <a16:creationId xmlns:a16="http://schemas.microsoft.com/office/drawing/2014/main" id="{F9F1EE41-1919-E549-5772-C508A038FF09}"/>
                </a:ext>
              </a:extLst>
            </p:cNvPr>
            <p:cNvSpPr/>
            <p:nvPr/>
          </p:nvSpPr>
          <p:spPr>
            <a:xfrm>
              <a:off x="10825430" y="2446763"/>
              <a:ext cx="17856" cy="69879"/>
            </a:xfrm>
            <a:custGeom>
              <a:avLst/>
              <a:gdLst/>
              <a:ahLst/>
              <a:cxnLst/>
              <a:rect l="l" t="t" r="r" b="b"/>
              <a:pathLst>
                <a:path w="2457" h="9612" extrusionOk="0">
                  <a:moveTo>
                    <a:pt x="1737" y="0"/>
                  </a:moveTo>
                  <a:lnTo>
                    <a:pt x="1588" y="30"/>
                  </a:lnTo>
                  <a:lnTo>
                    <a:pt x="1438" y="30"/>
                  </a:lnTo>
                  <a:lnTo>
                    <a:pt x="1288" y="90"/>
                  </a:lnTo>
                  <a:lnTo>
                    <a:pt x="1169" y="180"/>
                  </a:lnTo>
                  <a:lnTo>
                    <a:pt x="1049" y="270"/>
                  </a:lnTo>
                  <a:lnTo>
                    <a:pt x="929" y="419"/>
                  </a:lnTo>
                  <a:lnTo>
                    <a:pt x="869" y="569"/>
                  </a:lnTo>
                  <a:lnTo>
                    <a:pt x="659" y="1048"/>
                  </a:lnTo>
                  <a:lnTo>
                    <a:pt x="510" y="1557"/>
                  </a:lnTo>
                  <a:lnTo>
                    <a:pt x="390" y="2066"/>
                  </a:lnTo>
                  <a:lnTo>
                    <a:pt x="270" y="2575"/>
                  </a:lnTo>
                  <a:lnTo>
                    <a:pt x="180" y="3114"/>
                  </a:lnTo>
                  <a:lnTo>
                    <a:pt x="91" y="3623"/>
                  </a:lnTo>
                  <a:lnTo>
                    <a:pt x="31" y="4162"/>
                  </a:lnTo>
                  <a:lnTo>
                    <a:pt x="1" y="4701"/>
                  </a:lnTo>
                  <a:lnTo>
                    <a:pt x="1" y="5749"/>
                  </a:lnTo>
                  <a:lnTo>
                    <a:pt x="31" y="6827"/>
                  </a:lnTo>
                  <a:lnTo>
                    <a:pt x="150" y="7875"/>
                  </a:lnTo>
                  <a:lnTo>
                    <a:pt x="300" y="8893"/>
                  </a:lnTo>
                  <a:lnTo>
                    <a:pt x="360" y="9073"/>
                  </a:lnTo>
                  <a:lnTo>
                    <a:pt x="450" y="9223"/>
                  </a:lnTo>
                  <a:lnTo>
                    <a:pt x="540" y="9343"/>
                  </a:lnTo>
                  <a:lnTo>
                    <a:pt x="659" y="9462"/>
                  </a:lnTo>
                  <a:lnTo>
                    <a:pt x="809" y="9522"/>
                  </a:lnTo>
                  <a:lnTo>
                    <a:pt x="959" y="9582"/>
                  </a:lnTo>
                  <a:lnTo>
                    <a:pt x="1109" y="9612"/>
                  </a:lnTo>
                  <a:lnTo>
                    <a:pt x="1408" y="9612"/>
                  </a:lnTo>
                  <a:lnTo>
                    <a:pt x="1528" y="9552"/>
                  </a:lnTo>
                  <a:lnTo>
                    <a:pt x="1678" y="9492"/>
                  </a:lnTo>
                  <a:lnTo>
                    <a:pt x="1767" y="9402"/>
                  </a:lnTo>
                  <a:lnTo>
                    <a:pt x="1857" y="9283"/>
                  </a:lnTo>
                  <a:lnTo>
                    <a:pt x="1917" y="9163"/>
                  </a:lnTo>
                  <a:lnTo>
                    <a:pt x="1947" y="8983"/>
                  </a:lnTo>
                  <a:lnTo>
                    <a:pt x="1917" y="8804"/>
                  </a:lnTo>
                  <a:lnTo>
                    <a:pt x="1797" y="7815"/>
                  </a:lnTo>
                  <a:lnTo>
                    <a:pt x="1708" y="6827"/>
                  </a:lnTo>
                  <a:lnTo>
                    <a:pt x="1678" y="5839"/>
                  </a:lnTo>
                  <a:lnTo>
                    <a:pt x="1737" y="4851"/>
                  </a:lnTo>
                  <a:lnTo>
                    <a:pt x="1827" y="3893"/>
                  </a:lnTo>
                  <a:lnTo>
                    <a:pt x="1977" y="2905"/>
                  </a:lnTo>
                  <a:lnTo>
                    <a:pt x="2157" y="1946"/>
                  </a:lnTo>
                  <a:lnTo>
                    <a:pt x="2426" y="988"/>
                  </a:lnTo>
                  <a:lnTo>
                    <a:pt x="2456" y="779"/>
                  </a:lnTo>
                  <a:lnTo>
                    <a:pt x="2456" y="629"/>
                  </a:lnTo>
                  <a:lnTo>
                    <a:pt x="2426" y="479"/>
                  </a:lnTo>
                  <a:lnTo>
                    <a:pt x="2366" y="359"/>
                  </a:lnTo>
                  <a:lnTo>
                    <a:pt x="2276" y="240"/>
                  </a:lnTo>
                  <a:lnTo>
                    <a:pt x="2157" y="150"/>
                  </a:lnTo>
                  <a:lnTo>
                    <a:pt x="2037" y="90"/>
                  </a:lnTo>
                  <a:lnTo>
                    <a:pt x="1887" y="3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5698;p57">
              <a:extLst>
                <a:ext uri="{FF2B5EF4-FFF2-40B4-BE49-F238E27FC236}">
                  <a16:creationId xmlns:a16="http://schemas.microsoft.com/office/drawing/2014/main" id="{24FC47E9-3FA7-2F26-7BC4-199629CD5659}"/>
                </a:ext>
              </a:extLst>
            </p:cNvPr>
            <p:cNvSpPr/>
            <p:nvPr/>
          </p:nvSpPr>
          <p:spPr>
            <a:xfrm>
              <a:off x="10873531" y="2384299"/>
              <a:ext cx="36781" cy="65096"/>
            </a:xfrm>
            <a:custGeom>
              <a:avLst/>
              <a:gdLst/>
              <a:ahLst/>
              <a:cxnLst/>
              <a:rect l="l" t="t" r="r" b="b"/>
              <a:pathLst>
                <a:path w="5061" h="8954" extrusionOk="0">
                  <a:moveTo>
                    <a:pt x="4162" y="0"/>
                  </a:moveTo>
                  <a:lnTo>
                    <a:pt x="4013" y="60"/>
                  </a:lnTo>
                  <a:lnTo>
                    <a:pt x="3893" y="150"/>
                  </a:lnTo>
                  <a:lnTo>
                    <a:pt x="3743" y="270"/>
                  </a:lnTo>
                  <a:lnTo>
                    <a:pt x="3054" y="1108"/>
                  </a:lnTo>
                  <a:lnTo>
                    <a:pt x="2366" y="1977"/>
                  </a:lnTo>
                  <a:lnTo>
                    <a:pt x="2036" y="2456"/>
                  </a:lnTo>
                  <a:lnTo>
                    <a:pt x="1737" y="2935"/>
                  </a:lnTo>
                  <a:lnTo>
                    <a:pt x="1438" y="3444"/>
                  </a:lnTo>
                  <a:lnTo>
                    <a:pt x="1138" y="3923"/>
                  </a:lnTo>
                  <a:lnTo>
                    <a:pt x="899" y="4432"/>
                  </a:lnTo>
                  <a:lnTo>
                    <a:pt x="659" y="4971"/>
                  </a:lnTo>
                  <a:lnTo>
                    <a:pt x="479" y="5510"/>
                  </a:lnTo>
                  <a:lnTo>
                    <a:pt x="300" y="6019"/>
                  </a:lnTo>
                  <a:lnTo>
                    <a:pt x="150" y="6558"/>
                  </a:lnTo>
                  <a:lnTo>
                    <a:pt x="60" y="7127"/>
                  </a:lnTo>
                  <a:lnTo>
                    <a:pt x="0" y="7666"/>
                  </a:lnTo>
                  <a:lnTo>
                    <a:pt x="0" y="8235"/>
                  </a:lnTo>
                  <a:lnTo>
                    <a:pt x="0" y="8385"/>
                  </a:lnTo>
                  <a:lnTo>
                    <a:pt x="60" y="8534"/>
                  </a:lnTo>
                  <a:lnTo>
                    <a:pt x="150" y="8654"/>
                  </a:lnTo>
                  <a:lnTo>
                    <a:pt x="240" y="8744"/>
                  </a:lnTo>
                  <a:lnTo>
                    <a:pt x="360" y="8834"/>
                  </a:lnTo>
                  <a:lnTo>
                    <a:pt x="479" y="8894"/>
                  </a:lnTo>
                  <a:lnTo>
                    <a:pt x="599" y="8953"/>
                  </a:lnTo>
                  <a:lnTo>
                    <a:pt x="1048" y="8953"/>
                  </a:lnTo>
                  <a:lnTo>
                    <a:pt x="1168" y="8894"/>
                  </a:lnTo>
                  <a:lnTo>
                    <a:pt x="1288" y="8834"/>
                  </a:lnTo>
                  <a:lnTo>
                    <a:pt x="1408" y="8744"/>
                  </a:lnTo>
                  <a:lnTo>
                    <a:pt x="1497" y="8624"/>
                  </a:lnTo>
                  <a:lnTo>
                    <a:pt x="1557" y="8504"/>
                  </a:lnTo>
                  <a:lnTo>
                    <a:pt x="1587" y="8355"/>
                  </a:lnTo>
                  <a:lnTo>
                    <a:pt x="1677" y="7846"/>
                  </a:lnTo>
                  <a:lnTo>
                    <a:pt x="1767" y="7337"/>
                  </a:lnTo>
                  <a:lnTo>
                    <a:pt x="1887" y="6887"/>
                  </a:lnTo>
                  <a:lnTo>
                    <a:pt x="2036" y="6408"/>
                  </a:lnTo>
                  <a:lnTo>
                    <a:pt x="2186" y="5959"/>
                  </a:lnTo>
                  <a:lnTo>
                    <a:pt x="2366" y="5480"/>
                  </a:lnTo>
                  <a:lnTo>
                    <a:pt x="2755" y="4612"/>
                  </a:lnTo>
                  <a:lnTo>
                    <a:pt x="3234" y="3773"/>
                  </a:lnTo>
                  <a:lnTo>
                    <a:pt x="3743" y="2935"/>
                  </a:lnTo>
                  <a:lnTo>
                    <a:pt x="4312" y="2126"/>
                  </a:lnTo>
                  <a:lnTo>
                    <a:pt x="4881" y="1318"/>
                  </a:lnTo>
                  <a:lnTo>
                    <a:pt x="4971" y="1168"/>
                  </a:lnTo>
                  <a:lnTo>
                    <a:pt x="5031" y="1019"/>
                  </a:lnTo>
                  <a:lnTo>
                    <a:pt x="5061" y="869"/>
                  </a:lnTo>
                  <a:lnTo>
                    <a:pt x="5061" y="719"/>
                  </a:lnTo>
                  <a:lnTo>
                    <a:pt x="5031" y="569"/>
                  </a:lnTo>
                  <a:lnTo>
                    <a:pt x="4971" y="420"/>
                  </a:lnTo>
                  <a:lnTo>
                    <a:pt x="4881" y="300"/>
                  </a:lnTo>
                  <a:lnTo>
                    <a:pt x="4791" y="210"/>
                  </a:lnTo>
                  <a:lnTo>
                    <a:pt x="4671" y="120"/>
                  </a:lnTo>
                  <a:lnTo>
                    <a:pt x="4552" y="60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5699;p57">
              <a:extLst>
                <a:ext uri="{FF2B5EF4-FFF2-40B4-BE49-F238E27FC236}">
                  <a16:creationId xmlns:a16="http://schemas.microsoft.com/office/drawing/2014/main" id="{E11F2A76-C8FC-5DA1-01F4-A978179C68CD}"/>
                </a:ext>
              </a:extLst>
            </p:cNvPr>
            <p:cNvSpPr/>
            <p:nvPr/>
          </p:nvSpPr>
          <p:spPr>
            <a:xfrm>
              <a:off x="10947093" y="2396924"/>
              <a:ext cx="33518" cy="67706"/>
            </a:xfrm>
            <a:custGeom>
              <a:avLst/>
              <a:gdLst/>
              <a:ahLst/>
              <a:cxnLst/>
              <a:rect l="l" t="t" r="r" b="b"/>
              <a:pathLst>
                <a:path w="4612" h="9313" extrusionOk="0">
                  <a:moveTo>
                    <a:pt x="3803" y="0"/>
                  </a:moveTo>
                  <a:lnTo>
                    <a:pt x="3653" y="30"/>
                  </a:lnTo>
                  <a:lnTo>
                    <a:pt x="3503" y="30"/>
                  </a:lnTo>
                  <a:lnTo>
                    <a:pt x="3384" y="90"/>
                  </a:lnTo>
                  <a:lnTo>
                    <a:pt x="3264" y="180"/>
                  </a:lnTo>
                  <a:lnTo>
                    <a:pt x="3174" y="330"/>
                  </a:lnTo>
                  <a:lnTo>
                    <a:pt x="2605" y="1228"/>
                  </a:lnTo>
                  <a:lnTo>
                    <a:pt x="2066" y="2186"/>
                  </a:lnTo>
                  <a:lnTo>
                    <a:pt x="1557" y="3174"/>
                  </a:lnTo>
                  <a:lnTo>
                    <a:pt x="1108" y="4192"/>
                  </a:lnTo>
                  <a:lnTo>
                    <a:pt x="898" y="4701"/>
                  </a:lnTo>
                  <a:lnTo>
                    <a:pt x="689" y="5240"/>
                  </a:lnTo>
                  <a:lnTo>
                    <a:pt x="509" y="5749"/>
                  </a:lnTo>
                  <a:lnTo>
                    <a:pt x="359" y="6288"/>
                  </a:lnTo>
                  <a:lnTo>
                    <a:pt x="240" y="6827"/>
                  </a:lnTo>
                  <a:lnTo>
                    <a:pt x="150" y="7366"/>
                  </a:lnTo>
                  <a:lnTo>
                    <a:pt x="60" y="7905"/>
                  </a:lnTo>
                  <a:lnTo>
                    <a:pt x="0" y="8444"/>
                  </a:lnTo>
                  <a:lnTo>
                    <a:pt x="0" y="8624"/>
                  </a:lnTo>
                  <a:lnTo>
                    <a:pt x="60" y="8774"/>
                  </a:lnTo>
                  <a:lnTo>
                    <a:pt x="120" y="8923"/>
                  </a:lnTo>
                  <a:lnTo>
                    <a:pt x="180" y="9043"/>
                  </a:lnTo>
                  <a:lnTo>
                    <a:pt x="300" y="9133"/>
                  </a:lnTo>
                  <a:lnTo>
                    <a:pt x="419" y="9223"/>
                  </a:lnTo>
                  <a:lnTo>
                    <a:pt x="539" y="9283"/>
                  </a:lnTo>
                  <a:lnTo>
                    <a:pt x="689" y="9313"/>
                  </a:lnTo>
                  <a:lnTo>
                    <a:pt x="809" y="9313"/>
                  </a:lnTo>
                  <a:lnTo>
                    <a:pt x="958" y="9283"/>
                  </a:lnTo>
                  <a:lnTo>
                    <a:pt x="1108" y="9253"/>
                  </a:lnTo>
                  <a:lnTo>
                    <a:pt x="1228" y="9193"/>
                  </a:lnTo>
                  <a:lnTo>
                    <a:pt x="1348" y="9103"/>
                  </a:lnTo>
                  <a:lnTo>
                    <a:pt x="1437" y="8983"/>
                  </a:lnTo>
                  <a:lnTo>
                    <a:pt x="1527" y="8833"/>
                  </a:lnTo>
                  <a:lnTo>
                    <a:pt x="1587" y="8654"/>
                  </a:lnTo>
                  <a:lnTo>
                    <a:pt x="1827" y="7636"/>
                  </a:lnTo>
                  <a:lnTo>
                    <a:pt x="2126" y="6678"/>
                  </a:lnTo>
                  <a:lnTo>
                    <a:pt x="2426" y="5719"/>
                  </a:lnTo>
                  <a:lnTo>
                    <a:pt x="2755" y="4761"/>
                  </a:lnTo>
                  <a:lnTo>
                    <a:pt x="3144" y="3833"/>
                  </a:lnTo>
                  <a:lnTo>
                    <a:pt x="3563" y="2935"/>
                  </a:lnTo>
                  <a:lnTo>
                    <a:pt x="4013" y="2006"/>
                  </a:lnTo>
                  <a:lnTo>
                    <a:pt x="4522" y="1108"/>
                  </a:lnTo>
                  <a:lnTo>
                    <a:pt x="4581" y="958"/>
                  </a:lnTo>
                  <a:lnTo>
                    <a:pt x="4611" y="809"/>
                  </a:lnTo>
                  <a:lnTo>
                    <a:pt x="4611" y="689"/>
                  </a:lnTo>
                  <a:lnTo>
                    <a:pt x="4581" y="569"/>
                  </a:lnTo>
                  <a:lnTo>
                    <a:pt x="4522" y="419"/>
                  </a:lnTo>
                  <a:lnTo>
                    <a:pt x="4432" y="330"/>
                  </a:lnTo>
                  <a:lnTo>
                    <a:pt x="4312" y="210"/>
                  </a:lnTo>
                  <a:lnTo>
                    <a:pt x="4192" y="150"/>
                  </a:lnTo>
                  <a:lnTo>
                    <a:pt x="4072" y="90"/>
                  </a:lnTo>
                  <a:lnTo>
                    <a:pt x="3923" y="30"/>
                  </a:lnTo>
                  <a:lnTo>
                    <a:pt x="3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5700;p57">
              <a:extLst>
                <a:ext uri="{FF2B5EF4-FFF2-40B4-BE49-F238E27FC236}">
                  <a16:creationId xmlns:a16="http://schemas.microsoft.com/office/drawing/2014/main" id="{84DDAD95-8980-D6C9-4850-9F3256F8674D}"/>
                </a:ext>
              </a:extLst>
            </p:cNvPr>
            <p:cNvSpPr/>
            <p:nvPr/>
          </p:nvSpPr>
          <p:spPr>
            <a:xfrm>
              <a:off x="10913790" y="2469397"/>
              <a:ext cx="18721" cy="72496"/>
            </a:xfrm>
            <a:custGeom>
              <a:avLst/>
              <a:gdLst/>
              <a:ahLst/>
              <a:cxnLst/>
              <a:rect l="l" t="t" r="r" b="b"/>
              <a:pathLst>
                <a:path w="2576" h="9972" extrusionOk="0">
                  <a:moveTo>
                    <a:pt x="1767" y="0"/>
                  </a:moveTo>
                  <a:lnTo>
                    <a:pt x="1618" y="30"/>
                  </a:lnTo>
                  <a:lnTo>
                    <a:pt x="1468" y="60"/>
                  </a:lnTo>
                  <a:lnTo>
                    <a:pt x="1348" y="120"/>
                  </a:lnTo>
                  <a:lnTo>
                    <a:pt x="1228" y="210"/>
                  </a:lnTo>
                  <a:lnTo>
                    <a:pt x="1139" y="330"/>
                  </a:lnTo>
                  <a:lnTo>
                    <a:pt x="1049" y="509"/>
                  </a:lnTo>
                  <a:lnTo>
                    <a:pt x="689" y="1587"/>
                  </a:lnTo>
                  <a:lnTo>
                    <a:pt x="420" y="2695"/>
                  </a:lnTo>
                  <a:lnTo>
                    <a:pt x="300" y="3234"/>
                  </a:lnTo>
                  <a:lnTo>
                    <a:pt x="180" y="3803"/>
                  </a:lnTo>
                  <a:lnTo>
                    <a:pt x="121" y="4372"/>
                  </a:lnTo>
                  <a:lnTo>
                    <a:pt x="61" y="4941"/>
                  </a:lnTo>
                  <a:lnTo>
                    <a:pt x="1" y="5540"/>
                  </a:lnTo>
                  <a:lnTo>
                    <a:pt x="1" y="6109"/>
                  </a:lnTo>
                  <a:lnTo>
                    <a:pt x="1" y="6678"/>
                  </a:lnTo>
                  <a:lnTo>
                    <a:pt x="61" y="7247"/>
                  </a:lnTo>
                  <a:lnTo>
                    <a:pt x="121" y="7816"/>
                  </a:lnTo>
                  <a:lnTo>
                    <a:pt x="210" y="8354"/>
                  </a:lnTo>
                  <a:lnTo>
                    <a:pt x="330" y="8923"/>
                  </a:lnTo>
                  <a:lnTo>
                    <a:pt x="480" y="9462"/>
                  </a:lnTo>
                  <a:lnTo>
                    <a:pt x="540" y="9612"/>
                  </a:lnTo>
                  <a:lnTo>
                    <a:pt x="630" y="9732"/>
                  </a:lnTo>
                  <a:lnTo>
                    <a:pt x="749" y="9822"/>
                  </a:lnTo>
                  <a:lnTo>
                    <a:pt x="869" y="9912"/>
                  </a:lnTo>
                  <a:lnTo>
                    <a:pt x="1019" y="9941"/>
                  </a:lnTo>
                  <a:lnTo>
                    <a:pt x="1139" y="9971"/>
                  </a:lnTo>
                  <a:lnTo>
                    <a:pt x="1288" y="9941"/>
                  </a:lnTo>
                  <a:lnTo>
                    <a:pt x="1438" y="9941"/>
                  </a:lnTo>
                  <a:lnTo>
                    <a:pt x="1588" y="9882"/>
                  </a:lnTo>
                  <a:lnTo>
                    <a:pt x="1708" y="9822"/>
                  </a:lnTo>
                  <a:lnTo>
                    <a:pt x="1827" y="9732"/>
                  </a:lnTo>
                  <a:lnTo>
                    <a:pt x="1917" y="9642"/>
                  </a:lnTo>
                  <a:lnTo>
                    <a:pt x="1977" y="9522"/>
                  </a:lnTo>
                  <a:lnTo>
                    <a:pt x="2037" y="9373"/>
                  </a:lnTo>
                  <a:lnTo>
                    <a:pt x="2067" y="9223"/>
                  </a:lnTo>
                  <a:lnTo>
                    <a:pt x="2037" y="9073"/>
                  </a:lnTo>
                  <a:lnTo>
                    <a:pt x="1857" y="8055"/>
                  </a:lnTo>
                  <a:lnTo>
                    <a:pt x="1737" y="7067"/>
                  </a:lnTo>
                  <a:lnTo>
                    <a:pt x="1708" y="6049"/>
                  </a:lnTo>
                  <a:lnTo>
                    <a:pt x="1737" y="5061"/>
                  </a:lnTo>
                  <a:lnTo>
                    <a:pt x="1827" y="4073"/>
                  </a:lnTo>
                  <a:lnTo>
                    <a:pt x="2007" y="3084"/>
                  </a:lnTo>
                  <a:lnTo>
                    <a:pt x="2247" y="2096"/>
                  </a:lnTo>
                  <a:lnTo>
                    <a:pt x="2546" y="1108"/>
                  </a:lnTo>
                  <a:lnTo>
                    <a:pt x="2576" y="929"/>
                  </a:lnTo>
                  <a:lnTo>
                    <a:pt x="2576" y="779"/>
                  </a:lnTo>
                  <a:lnTo>
                    <a:pt x="2546" y="629"/>
                  </a:lnTo>
                  <a:lnTo>
                    <a:pt x="2486" y="479"/>
                  </a:lnTo>
                  <a:lnTo>
                    <a:pt x="2426" y="360"/>
                  </a:lnTo>
                  <a:lnTo>
                    <a:pt x="2306" y="240"/>
                  </a:lnTo>
                  <a:lnTo>
                    <a:pt x="2187" y="150"/>
                  </a:lnTo>
                  <a:lnTo>
                    <a:pt x="2067" y="90"/>
                  </a:lnTo>
                  <a:lnTo>
                    <a:pt x="1917" y="30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5701;p57">
              <a:extLst>
                <a:ext uri="{FF2B5EF4-FFF2-40B4-BE49-F238E27FC236}">
                  <a16:creationId xmlns:a16="http://schemas.microsoft.com/office/drawing/2014/main" id="{3DC111B0-C23E-4759-CEB6-02C8D8D3B106}"/>
                </a:ext>
              </a:extLst>
            </p:cNvPr>
            <p:cNvSpPr/>
            <p:nvPr/>
          </p:nvSpPr>
          <p:spPr>
            <a:xfrm>
              <a:off x="10999977" y="2482669"/>
              <a:ext cx="18939" cy="78378"/>
            </a:xfrm>
            <a:custGeom>
              <a:avLst/>
              <a:gdLst/>
              <a:ahLst/>
              <a:cxnLst/>
              <a:rect l="l" t="t" r="r" b="b"/>
              <a:pathLst>
                <a:path w="2606" h="10781" extrusionOk="0">
                  <a:moveTo>
                    <a:pt x="1797" y="1"/>
                  </a:moveTo>
                  <a:lnTo>
                    <a:pt x="1647" y="31"/>
                  </a:lnTo>
                  <a:lnTo>
                    <a:pt x="1498" y="61"/>
                  </a:lnTo>
                  <a:lnTo>
                    <a:pt x="1378" y="121"/>
                  </a:lnTo>
                  <a:lnTo>
                    <a:pt x="1228" y="210"/>
                  </a:lnTo>
                  <a:lnTo>
                    <a:pt x="1138" y="330"/>
                  </a:lnTo>
                  <a:lnTo>
                    <a:pt x="1048" y="480"/>
                  </a:lnTo>
                  <a:lnTo>
                    <a:pt x="988" y="660"/>
                  </a:lnTo>
                  <a:lnTo>
                    <a:pt x="689" y="1857"/>
                  </a:lnTo>
                  <a:lnTo>
                    <a:pt x="420" y="3085"/>
                  </a:lnTo>
                  <a:lnTo>
                    <a:pt x="180" y="4343"/>
                  </a:lnTo>
                  <a:lnTo>
                    <a:pt x="90" y="4971"/>
                  </a:lnTo>
                  <a:lnTo>
                    <a:pt x="30" y="5630"/>
                  </a:lnTo>
                  <a:lnTo>
                    <a:pt x="0" y="6259"/>
                  </a:lnTo>
                  <a:lnTo>
                    <a:pt x="0" y="6888"/>
                  </a:lnTo>
                  <a:lnTo>
                    <a:pt x="30" y="7487"/>
                  </a:lnTo>
                  <a:lnTo>
                    <a:pt x="120" y="8115"/>
                  </a:lnTo>
                  <a:lnTo>
                    <a:pt x="270" y="8714"/>
                  </a:lnTo>
                  <a:lnTo>
                    <a:pt x="450" y="9313"/>
                  </a:lnTo>
                  <a:lnTo>
                    <a:pt x="689" y="9882"/>
                  </a:lnTo>
                  <a:lnTo>
                    <a:pt x="1018" y="10451"/>
                  </a:lnTo>
                  <a:lnTo>
                    <a:pt x="1108" y="10571"/>
                  </a:lnTo>
                  <a:lnTo>
                    <a:pt x="1228" y="10661"/>
                  </a:lnTo>
                  <a:lnTo>
                    <a:pt x="1348" y="10721"/>
                  </a:lnTo>
                  <a:lnTo>
                    <a:pt x="1468" y="10780"/>
                  </a:lnTo>
                  <a:lnTo>
                    <a:pt x="1737" y="10780"/>
                  </a:lnTo>
                  <a:lnTo>
                    <a:pt x="1887" y="10750"/>
                  </a:lnTo>
                  <a:lnTo>
                    <a:pt x="2007" y="10691"/>
                  </a:lnTo>
                  <a:lnTo>
                    <a:pt x="2126" y="10631"/>
                  </a:lnTo>
                  <a:lnTo>
                    <a:pt x="2246" y="10541"/>
                  </a:lnTo>
                  <a:lnTo>
                    <a:pt x="2336" y="10421"/>
                  </a:lnTo>
                  <a:lnTo>
                    <a:pt x="2396" y="10331"/>
                  </a:lnTo>
                  <a:lnTo>
                    <a:pt x="2456" y="10212"/>
                  </a:lnTo>
                  <a:lnTo>
                    <a:pt x="2456" y="10062"/>
                  </a:lnTo>
                  <a:lnTo>
                    <a:pt x="2456" y="9912"/>
                  </a:lnTo>
                  <a:lnTo>
                    <a:pt x="2396" y="9762"/>
                  </a:lnTo>
                  <a:lnTo>
                    <a:pt x="2186" y="9223"/>
                  </a:lnTo>
                  <a:lnTo>
                    <a:pt x="2007" y="8654"/>
                  </a:lnTo>
                  <a:lnTo>
                    <a:pt x="1857" y="8115"/>
                  </a:lnTo>
                  <a:lnTo>
                    <a:pt x="1767" y="7547"/>
                  </a:lnTo>
                  <a:lnTo>
                    <a:pt x="1707" y="7008"/>
                  </a:lnTo>
                  <a:lnTo>
                    <a:pt x="1677" y="6469"/>
                  </a:lnTo>
                  <a:lnTo>
                    <a:pt x="1707" y="5900"/>
                  </a:lnTo>
                  <a:lnTo>
                    <a:pt x="1737" y="5361"/>
                  </a:lnTo>
                  <a:lnTo>
                    <a:pt x="1797" y="4792"/>
                  </a:lnTo>
                  <a:lnTo>
                    <a:pt x="1857" y="4223"/>
                  </a:lnTo>
                  <a:lnTo>
                    <a:pt x="2066" y="3115"/>
                  </a:lnTo>
                  <a:lnTo>
                    <a:pt x="2306" y="2007"/>
                  </a:lnTo>
                  <a:lnTo>
                    <a:pt x="2575" y="869"/>
                  </a:lnTo>
                  <a:lnTo>
                    <a:pt x="2605" y="690"/>
                  </a:lnTo>
                  <a:lnTo>
                    <a:pt x="2575" y="540"/>
                  </a:lnTo>
                  <a:lnTo>
                    <a:pt x="2516" y="390"/>
                  </a:lnTo>
                  <a:lnTo>
                    <a:pt x="2456" y="270"/>
                  </a:lnTo>
                  <a:lnTo>
                    <a:pt x="2366" y="180"/>
                  </a:lnTo>
                  <a:lnTo>
                    <a:pt x="2246" y="91"/>
                  </a:lnTo>
                  <a:lnTo>
                    <a:pt x="2096" y="31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5702;p57">
              <a:extLst>
                <a:ext uri="{FF2B5EF4-FFF2-40B4-BE49-F238E27FC236}">
                  <a16:creationId xmlns:a16="http://schemas.microsoft.com/office/drawing/2014/main" id="{4BC40CEA-6354-DBAC-ECE0-182A32E3271A}"/>
                </a:ext>
              </a:extLst>
            </p:cNvPr>
            <p:cNvSpPr/>
            <p:nvPr/>
          </p:nvSpPr>
          <p:spPr>
            <a:xfrm>
              <a:off x="11068095" y="2473532"/>
              <a:ext cx="20465" cy="71406"/>
            </a:xfrm>
            <a:custGeom>
              <a:avLst/>
              <a:gdLst/>
              <a:ahLst/>
              <a:cxnLst/>
              <a:rect l="l" t="t" r="r" b="b"/>
              <a:pathLst>
                <a:path w="2816" h="9822" extrusionOk="0">
                  <a:moveTo>
                    <a:pt x="1857" y="0"/>
                  </a:moveTo>
                  <a:lnTo>
                    <a:pt x="1707" y="30"/>
                  </a:lnTo>
                  <a:lnTo>
                    <a:pt x="1588" y="90"/>
                  </a:lnTo>
                  <a:lnTo>
                    <a:pt x="1468" y="180"/>
                  </a:lnTo>
                  <a:lnTo>
                    <a:pt x="1378" y="300"/>
                  </a:lnTo>
                  <a:lnTo>
                    <a:pt x="1288" y="479"/>
                  </a:lnTo>
                  <a:lnTo>
                    <a:pt x="959" y="1527"/>
                  </a:lnTo>
                  <a:lnTo>
                    <a:pt x="659" y="2605"/>
                  </a:lnTo>
                  <a:lnTo>
                    <a:pt x="390" y="3683"/>
                  </a:lnTo>
                  <a:lnTo>
                    <a:pt x="180" y="4761"/>
                  </a:lnTo>
                  <a:lnTo>
                    <a:pt x="120" y="5300"/>
                  </a:lnTo>
                  <a:lnTo>
                    <a:pt x="61" y="5839"/>
                  </a:lnTo>
                  <a:lnTo>
                    <a:pt x="1" y="6408"/>
                  </a:lnTo>
                  <a:lnTo>
                    <a:pt x="1" y="6947"/>
                  </a:lnTo>
                  <a:lnTo>
                    <a:pt x="1" y="7486"/>
                  </a:lnTo>
                  <a:lnTo>
                    <a:pt x="31" y="8055"/>
                  </a:lnTo>
                  <a:lnTo>
                    <a:pt x="61" y="8594"/>
                  </a:lnTo>
                  <a:lnTo>
                    <a:pt x="150" y="9163"/>
                  </a:lnTo>
                  <a:lnTo>
                    <a:pt x="210" y="9343"/>
                  </a:lnTo>
                  <a:lnTo>
                    <a:pt x="270" y="9462"/>
                  </a:lnTo>
                  <a:lnTo>
                    <a:pt x="360" y="9582"/>
                  </a:lnTo>
                  <a:lnTo>
                    <a:pt x="480" y="9672"/>
                  </a:lnTo>
                  <a:lnTo>
                    <a:pt x="600" y="9762"/>
                  </a:lnTo>
                  <a:lnTo>
                    <a:pt x="749" y="9792"/>
                  </a:lnTo>
                  <a:lnTo>
                    <a:pt x="869" y="9822"/>
                  </a:lnTo>
                  <a:lnTo>
                    <a:pt x="1019" y="9822"/>
                  </a:lnTo>
                  <a:lnTo>
                    <a:pt x="1168" y="9792"/>
                  </a:lnTo>
                  <a:lnTo>
                    <a:pt x="1288" y="9732"/>
                  </a:lnTo>
                  <a:lnTo>
                    <a:pt x="1408" y="9642"/>
                  </a:lnTo>
                  <a:lnTo>
                    <a:pt x="1528" y="9552"/>
                  </a:lnTo>
                  <a:lnTo>
                    <a:pt x="1588" y="9432"/>
                  </a:lnTo>
                  <a:lnTo>
                    <a:pt x="1648" y="9313"/>
                  </a:lnTo>
                  <a:lnTo>
                    <a:pt x="1677" y="9133"/>
                  </a:lnTo>
                  <a:lnTo>
                    <a:pt x="1677" y="8983"/>
                  </a:lnTo>
                  <a:lnTo>
                    <a:pt x="1648" y="8444"/>
                  </a:lnTo>
                  <a:lnTo>
                    <a:pt x="1618" y="7965"/>
                  </a:lnTo>
                  <a:lnTo>
                    <a:pt x="1618" y="6947"/>
                  </a:lnTo>
                  <a:lnTo>
                    <a:pt x="1677" y="5959"/>
                  </a:lnTo>
                  <a:lnTo>
                    <a:pt x="1797" y="4971"/>
                  </a:lnTo>
                  <a:lnTo>
                    <a:pt x="1977" y="4013"/>
                  </a:lnTo>
                  <a:lnTo>
                    <a:pt x="2187" y="3024"/>
                  </a:lnTo>
                  <a:lnTo>
                    <a:pt x="2456" y="2066"/>
                  </a:lnTo>
                  <a:lnTo>
                    <a:pt x="2785" y="1078"/>
                  </a:lnTo>
                  <a:lnTo>
                    <a:pt x="2815" y="928"/>
                  </a:lnTo>
                  <a:lnTo>
                    <a:pt x="2815" y="749"/>
                  </a:lnTo>
                  <a:lnTo>
                    <a:pt x="2785" y="599"/>
                  </a:lnTo>
                  <a:lnTo>
                    <a:pt x="2726" y="449"/>
                  </a:lnTo>
                  <a:lnTo>
                    <a:pt x="2636" y="330"/>
                  </a:lnTo>
                  <a:lnTo>
                    <a:pt x="2546" y="210"/>
                  </a:lnTo>
                  <a:lnTo>
                    <a:pt x="2426" y="120"/>
                  </a:lnTo>
                  <a:lnTo>
                    <a:pt x="2276" y="60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5703;p57">
              <a:extLst>
                <a:ext uri="{FF2B5EF4-FFF2-40B4-BE49-F238E27FC236}">
                  <a16:creationId xmlns:a16="http://schemas.microsoft.com/office/drawing/2014/main" id="{42BCD3F1-FB1F-8309-33B3-A5DD9512F147}"/>
                </a:ext>
              </a:extLst>
            </p:cNvPr>
            <p:cNvSpPr/>
            <p:nvPr/>
          </p:nvSpPr>
          <p:spPr>
            <a:xfrm>
              <a:off x="10781471" y="2469615"/>
              <a:ext cx="413906" cy="539652"/>
            </a:xfrm>
            <a:custGeom>
              <a:avLst/>
              <a:gdLst/>
              <a:ahLst/>
              <a:cxnLst/>
              <a:rect l="l" t="t" r="r" b="b"/>
              <a:pathLst>
                <a:path w="56953" h="74230" extrusionOk="0">
                  <a:moveTo>
                    <a:pt x="719" y="0"/>
                  </a:moveTo>
                  <a:lnTo>
                    <a:pt x="569" y="30"/>
                  </a:lnTo>
                  <a:lnTo>
                    <a:pt x="419" y="90"/>
                  </a:lnTo>
                  <a:lnTo>
                    <a:pt x="300" y="180"/>
                  </a:lnTo>
                  <a:lnTo>
                    <a:pt x="180" y="300"/>
                  </a:lnTo>
                  <a:lnTo>
                    <a:pt x="90" y="419"/>
                  </a:lnTo>
                  <a:lnTo>
                    <a:pt x="30" y="569"/>
                  </a:lnTo>
                  <a:lnTo>
                    <a:pt x="0" y="749"/>
                  </a:lnTo>
                  <a:lnTo>
                    <a:pt x="0" y="899"/>
                  </a:lnTo>
                  <a:lnTo>
                    <a:pt x="30" y="1108"/>
                  </a:lnTo>
                  <a:lnTo>
                    <a:pt x="270" y="1887"/>
                  </a:lnTo>
                  <a:lnTo>
                    <a:pt x="479" y="2695"/>
                  </a:lnTo>
                  <a:lnTo>
                    <a:pt x="659" y="3474"/>
                  </a:lnTo>
                  <a:lnTo>
                    <a:pt x="839" y="4282"/>
                  </a:lnTo>
                  <a:lnTo>
                    <a:pt x="1108" y="5869"/>
                  </a:lnTo>
                  <a:lnTo>
                    <a:pt x="1348" y="7516"/>
                  </a:lnTo>
                  <a:lnTo>
                    <a:pt x="1527" y="9133"/>
                  </a:lnTo>
                  <a:lnTo>
                    <a:pt x="1677" y="10750"/>
                  </a:lnTo>
                  <a:lnTo>
                    <a:pt x="1797" y="12397"/>
                  </a:lnTo>
                  <a:lnTo>
                    <a:pt x="1887" y="14014"/>
                  </a:lnTo>
                  <a:lnTo>
                    <a:pt x="2096" y="17337"/>
                  </a:lnTo>
                  <a:lnTo>
                    <a:pt x="2366" y="20661"/>
                  </a:lnTo>
                  <a:lnTo>
                    <a:pt x="2935" y="27249"/>
                  </a:lnTo>
                  <a:lnTo>
                    <a:pt x="3533" y="34345"/>
                  </a:lnTo>
                  <a:lnTo>
                    <a:pt x="4162" y="41442"/>
                  </a:lnTo>
                  <a:lnTo>
                    <a:pt x="4252" y="42610"/>
                  </a:lnTo>
                  <a:lnTo>
                    <a:pt x="4312" y="43807"/>
                  </a:lnTo>
                  <a:lnTo>
                    <a:pt x="4342" y="44975"/>
                  </a:lnTo>
                  <a:lnTo>
                    <a:pt x="4342" y="46143"/>
                  </a:lnTo>
                  <a:lnTo>
                    <a:pt x="4372" y="48508"/>
                  </a:lnTo>
                  <a:lnTo>
                    <a:pt x="4372" y="49706"/>
                  </a:lnTo>
                  <a:lnTo>
                    <a:pt x="4402" y="50874"/>
                  </a:lnTo>
                  <a:lnTo>
                    <a:pt x="4462" y="51862"/>
                  </a:lnTo>
                  <a:lnTo>
                    <a:pt x="4522" y="52850"/>
                  </a:lnTo>
                  <a:lnTo>
                    <a:pt x="4641" y="53838"/>
                  </a:lnTo>
                  <a:lnTo>
                    <a:pt x="4791" y="54856"/>
                  </a:lnTo>
                  <a:lnTo>
                    <a:pt x="4911" y="55336"/>
                  </a:lnTo>
                  <a:lnTo>
                    <a:pt x="5031" y="55815"/>
                  </a:lnTo>
                  <a:lnTo>
                    <a:pt x="5180" y="56294"/>
                  </a:lnTo>
                  <a:lnTo>
                    <a:pt x="5330" y="56773"/>
                  </a:lnTo>
                  <a:lnTo>
                    <a:pt x="5510" y="57222"/>
                  </a:lnTo>
                  <a:lnTo>
                    <a:pt x="5719" y="57671"/>
                  </a:lnTo>
                  <a:lnTo>
                    <a:pt x="5959" y="58120"/>
                  </a:lnTo>
                  <a:lnTo>
                    <a:pt x="6198" y="58539"/>
                  </a:lnTo>
                  <a:lnTo>
                    <a:pt x="6528" y="58959"/>
                  </a:lnTo>
                  <a:lnTo>
                    <a:pt x="6857" y="59348"/>
                  </a:lnTo>
                  <a:lnTo>
                    <a:pt x="7217" y="59647"/>
                  </a:lnTo>
                  <a:lnTo>
                    <a:pt x="7606" y="59917"/>
                  </a:lnTo>
                  <a:lnTo>
                    <a:pt x="8025" y="60126"/>
                  </a:lnTo>
                  <a:lnTo>
                    <a:pt x="8474" y="60306"/>
                  </a:lnTo>
                  <a:lnTo>
                    <a:pt x="8953" y="60426"/>
                  </a:lnTo>
                  <a:lnTo>
                    <a:pt x="9492" y="60516"/>
                  </a:lnTo>
                  <a:lnTo>
                    <a:pt x="9852" y="60576"/>
                  </a:lnTo>
                  <a:lnTo>
                    <a:pt x="10151" y="60695"/>
                  </a:lnTo>
                  <a:lnTo>
                    <a:pt x="10450" y="60845"/>
                  </a:lnTo>
                  <a:lnTo>
                    <a:pt x="10660" y="61025"/>
                  </a:lnTo>
                  <a:lnTo>
                    <a:pt x="10870" y="61234"/>
                  </a:lnTo>
                  <a:lnTo>
                    <a:pt x="11049" y="61444"/>
                  </a:lnTo>
                  <a:lnTo>
                    <a:pt x="11169" y="61713"/>
                  </a:lnTo>
                  <a:lnTo>
                    <a:pt x="11289" y="61983"/>
                  </a:lnTo>
                  <a:lnTo>
                    <a:pt x="11379" y="62282"/>
                  </a:lnTo>
                  <a:lnTo>
                    <a:pt x="11439" y="62582"/>
                  </a:lnTo>
                  <a:lnTo>
                    <a:pt x="11528" y="63241"/>
                  </a:lnTo>
                  <a:lnTo>
                    <a:pt x="11588" y="63899"/>
                  </a:lnTo>
                  <a:lnTo>
                    <a:pt x="11618" y="64558"/>
                  </a:lnTo>
                  <a:lnTo>
                    <a:pt x="11708" y="65636"/>
                  </a:lnTo>
                  <a:lnTo>
                    <a:pt x="11828" y="66684"/>
                  </a:lnTo>
                  <a:lnTo>
                    <a:pt x="12007" y="67732"/>
                  </a:lnTo>
                  <a:lnTo>
                    <a:pt x="12127" y="68241"/>
                  </a:lnTo>
                  <a:lnTo>
                    <a:pt x="12277" y="68780"/>
                  </a:lnTo>
                  <a:lnTo>
                    <a:pt x="12427" y="69259"/>
                  </a:lnTo>
                  <a:lnTo>
                    <a:pt x="12576" y="69768"/>
                  </a:lnTo>
                  <a:lnTo>
                    <a:pt x="12786" y="70277"/>
                  </a:lnTo>
                  <a:lnTo>
                    <a:pt x="12996" y="70756"/>
                  </a:lnTo>
                  <a:lnTo>
                    <a:pt x="13235" y="71235"/>
                  </a:lnTo>
                  <a:lnTo>
                    <a:pt x="13505" y="71685"/>
                  </a:lnTo>
                  <a:lnTo>
                    <a:pt x="13774" y="72164"/>
                  </a:lnTo>
                  <a:lnTo>
                    <a:pt x="14074" y="72583"/>
                  </a:lnTo>
                  <a:lnTo>
                    <a:pt x="14373" y="72942"/>
                  </a:lnTo>
                  <a:lnTo>
                    <a:pt x="14672" y="73242"/>
                  </a:lnTo>
                  <a:lnTo>
                    <a:pt x="15002" y="73511"/>
                  </a:lnTo>
                  <a:lnTo>
                    <a:pt x="15361" y="73721"/>
                  </a:lnTo>
                  <a:lnTo>
                    <a:pt x="15720" y="73930"/>
                  </a:lnTo>
                  <a:lnTo>
                    <a:pt x="16110" y="74080"/>
                  </a:lnTo>
                  <a:lnTo>
                    <a:pt x="16499" y="74170"/>
                  </a:lnTo>
                  <a:lnTo>
                    <a:pt x="16888" y="74230"/>
                  </a:lnTo>
                  <a:lnTo>
                    <a:pt x="17278" y="74230"/>
                  </a:lnTo>
                  <a:lnTo>
                    <a:pt x="17667" y="74170"/>
                  </a:lnTo>
                  <a:lnTo>
                    <a:pt x="18026" y="74050"/>
                  </a:lnTo>
                  <a:lnTo>
                    <a:pt x="18385" y="73900"/>
                  </a:lnTo>
                  <a:lnTo>
                    <a:pt x="18715" y="73661"/>
                  </a:lnTo>
                  <a:lnTo>
                    <a:pt x="19044" y="73361"/>
                  </a:lnTo>
                  <a:lnTo>
                    <a:pt x="19314" y="73002"/>
                  </a:lnTo>
                  <a:lnTo>
                    <a:pt x="19553" y="72583"/>
                  </a:lnTo>
                  <a:lnTo>
                    <a:pt x="19703" y="72224"/>
                  </a:lnTo>
                  <a:lnTo>
                    <a:pt x="19823" y="71834"/>
                  </a:lnTo>
                  <a:lnTo>
                    <a:pt x="19913" y="71445"/>
                  </a:lnTo>
                  <a:lnTo>
                    <a:pt x="19972" y="71056"/>
                  </a:lnTo>
                  <a:lnTo>
                    <a:pt x="20002" y="70637"/>
                  </a:lnTo>
                  <a:lnTo>
                    <a:pt x="20002" y="70217"/>
                  </a:lnTo>
                  <a:lnTo>
                    <a:pt x="19972" y="69798"/>
                  </a:lnTo>
                  <a:lnTo>
                    <a:pt x="19942" y="69379"/>
                  </a:lnTo>
                  <a:lnTo>
                    <a:pt x="19823" y="68541"/>
                  </a:lnTo>
                  <a:lnTo>
                    <a:pt x="19643" y="67732"/>
                  </a:lnTo>
                  <a:lnTo>
                    <a:pt x="19284" y="66175"/>
                  </a:lnTo>
                  <a:lnTo>
                    <a:pt x="19044" y="65217"/>
                  </a:lnTo>
                  <a:lnTo>
                    <a:pt x="18924" y="64678"/>
                  </a:lnTo>
                  <a:lnTo>
                    <a:pt x="18835" y="64079"/>
                  </a:lnTo>
                  <a:lnTo>
                    <a:pt x="18775" y="63510"/>
                  </a:lnTo>
                  <a:lnTo>
                    <a:pt x="18775" y="63241"/>
                  </a:lnTo>
                  <a:lnTo>
                    <a:pt x="18835" y="62971"/>
                  </a:lnTo>
                  <a:lnTo>
                    <a:pt x="18865" y="62732"/>
                  </a:lnTo>
                  <a:lnTo>
                    <a:pt x="18954" y="62522"/>
                  </a:lnTo>
                  <a:lnTo>
                    <a:pt x="19104" y="62342"/>
                  </a:lnTo>
                  <a:lnTo>
                    <a:pt x="19254" y="62163"/>
                  </a:lnTo>
                  <a:lnTo>
                    <a:pt x="19284" y="62163"/>
                  </a:lnTo>
                  <a:lnTo>
                    <a:pt x="19374" y="62193"/>
                  </a:lnTo>
                  <a:lnTo>
                    <a:pt x="19613" y="62312"/>
                  </a:lnTo>
                  <a:lnTo>
                    <a:pt x="20302" y="62762"/>
                  </a:lnTo>
                  <a:lnTo>
                    <a:pt x="21020" y="63271"/>
                  </a:lnTo>
                  <a:lnTo>
                    <a:pt x="21290" y="63450"/>
                  </a:lnTo>
                  <a:lnTo>
                    <a:pt x="21470" y="63540"/>
                  </a:lnTo>
                  <a:lnTo>
                    <a:pt x="21709" y="63600"/>
                  </a:lnTo>
                  <a:lnTo>
                    <a:pt x="21949" y="63660"/>
                  </a:lnTo>
                  <a:lnTo>
                    <a:pt x="22188" y="63690"/>
                  </a:lnTo>
                  <a:lnTo>
                    <a:pt x="22637" y="63690"/>
                  </a:lnTo>
                  <a:lnTo>
                    <a:pt x="22847" y="63660"/>
                  </a:lnTo>
                  <a:lnTo>
                    <a:pt x="23236" y="63570"/>
                  </a:lnTo>
                  <a:lnTo>
                    <a:pt x="23596" y="63390"/>
                  </a:lnTo>
                  <a:lnTo>
                    <a:pt x="23955" y="63181"/>
                  </a:lnTo>
                  <a:lnTo>
                    <a:pt x="24254" y="62911"/>
                  </a:lnTo>
                  <a:lnTo>
                    <a:pt x="24524" y="62612"/>
                  </a:lnTo>
                  <a:lnTo>
                    <a:pt x="24763" y="62282"/>
                  </a:lnTo>
                  <a:lnTo>
                    <a:pt x="25003" y="61893"/>
                  </a:lnTo>
                  <a:lnTo>
                    <a:pt x="25183" y="61504"/>
                  </a:lnTo>
                  <a:lnTo>
                    <a:pt x="25362" y="61085"/>
                  </a:lnTo>
                  <a:lnTo>
                    <a:pt x="25512" y="60665"/>
                  </a:lnTo>
                  <a:lnTo>
                    <a:pt x="25632" y="60246"/>
                  </a:lnTo>
                  <a:lnTo>
                    <a:pt x="25722" y="59827"/>
                  </a:lnTo>
                  <a:lnTo>
                    <a:pt x="25781" y="59408"/>
                  </a:lnTo>
                  <a:lnTo>
                    <a:pt x="25931" y="58300"/>
                  </a:lnTo>
                  <a:lnTo>
                    <a:pt x="25991" y="57761"/>
                  </a:lnTo>
                  <a:lnTo>
                    <a:pt x="26141" y="57252"/>
                  </a:lnTo>
                  <a:lnTo>
                    <a:pt x="26231" y="57012"/>
                  </a:lnTo>
                  <a:lnTo>
                    <a:pt x="26320" y="56773"/>
                  </a:lnTo>
                  <a:lnTo>
                    <a:pt x="26440" y="56563"/>
                  </a:lnTo>
                  <a:lnTo>
                    <a:pt x="26620" y="56384"/>
                  </a:lnTo>
                  <a:lnTo>
                    <a:pt x="26800" y="56204"/>
                  </a:lnTo>
                  <a:lnTo>
                    <a:pt x="27009" y="56024"/>
                  </a:lnTo>
                  <a:lnTo>
                    <a:pt x="27249" y="55904"/>
                  </a:lnTo>
                  <a:lnTo>
                    <a:pt x="27548" y="55785"/>
                  </a:lnTo>
                  <a:lnTo>
                    <a:pt x="28117" y="55635"/>
                  </a:lnTo>
                  <a:lnTo>
                    <a:pt x="28656" y="55485"/>
                  </a:lnTo>
                  <a:lnTo>
                    <a:pt x="29195" y="55336"/>
                  </a:lnTo>
                  <a:lnTo>
                    <a:pt x="29704" y="55186"/>
                  </a:lnTo>
                  <a:lnTo>
                    <a:pt x="30183" y="54976"/>
                  </a:lnTo>
                  <a:lnTo>
                    <a:pt x="30632" y="54737"/>
                  </a:lnTo>
                  <a:lnTo>
                    <a:pt x="30872" y="54557"/>
                  </a:lnTo>
                  <a:lnTo>
                    <a:pt x="31111" y="54377"/>
                  </a:lnTo>
                  <a:lnTo>
                    <a:pt x="31321" y="54168"/>
                  </a:lnTo>
                  <a:lnTo>
                    <a:pt x="31531" y="53928"/>
                  </a:lnTo>
                  <a:lnTo>
                    <a:pt x="31770" y="53659"/>
                  </a:lnTo>
                  <a:lnTo>
                    <a:pt x="31950" y="53389"/>
                  </a:lnTo>
                  <a:lnTo>
                    <a:pt x="32100" y="53090"/>
                  </a:lnTo>
                  <a:lnTo>
                    <a:pt x="32249" y="52790"/>
                  </a:lnTo>
                  <a:lnTo>
                    <a:pt x="32369" y="52491"/>
                  </a:lnTo>
                  <a:lnTo>
                    <a:pt x="32459" y="52162"/>
                  </a:lnTo>
                  <a:lnTo>
                    <a:pt x="32609" y="51533"/>
                  </a:lnTo>
                  <a:lnTo>
                    <a:pt x="32728" y="50874"/>
                  </a:lnTo>
                  <a:lnTo>
                    <a:pt x="32818" y="50215"/>
                  </a:lnTo>
                  <a:lnTo>
                    <a:pt x="32938" y="49556"/>
                  </a:lnTo>
                  <a:lnTo>
                    <a:pt x="33088" y="48928"/>
                  </a:lnTo>
                  <a:lnTo>
                    <a:pt x="33207" y="48598"/>
                  </a:lnTo>
                  <a:lnTo>
                    <a:pt x="33327" y="48299"/>
                  </a:lnTo>
                  <a:lnTo>
                    <a:pt x="33507" y="47999"/>
                  </a:lnTo>
                  <a:lnTo>
                    <a:pt x="33687" y="47700"/>
                  </a:lnTo>
                  <a:lnTo>
                    <a:pt x="34076" y="47101"/>
                  </a:lnTo>
                  <a:lnTo>
                    <a:pt x="34555" y="46532"/>
                  </a:lnTo>
                  <a:lnTo>
                    <a:pt x="35034" y="45993"/>
                  </a:lnTo>
                  <a:lnTo>
                    <a:pt x="35543" y="45454"/>
                  </a:lnTo>
                  <a:lnTo>
                    <a:pt x="36501" y="44466"/>
                  </a:lnTo>
                  <a:lnTo>
                    <a:pt x="37549" y="43268"/>
                  </a:lnTo>
                  <a:lnTo>
                    <a:pt x="38567" y="42071"/>
                  </a:lnTo>
                  <a:lnTo>
                    <a:pt x="40633" y="39645"/>
                  </a:lnTo>
                  <a:lnTo>
                    <a:pt x="42670" y="37190"/>
                  </a:lnTo>
                  <a:lnTo>
                    <a:pt x="43688" y="35992"/>
                  </a:lnTo>
                  <a:lnTo>
                    <a:pt x="44736" y="34794"/>
                  </a:lnTo>
                  <a:lnTo>
                    <a:pt x="45724" y="33627"/>
                  </a:lnTo>
                  <a:lnTo>
                    <a:pt x="46712" y="32489"/>
                  </a:lnTo>
                  <a:lnTo>
                    <a:pt x="47670" y="31321"/>
                  </a:lnTo>
                  <a:lnTo>
                    <a:pt x="48598" y="30123"/>
                  </a:lnTo>
                  <a:lnTo>
                    <a:pt x="49527" y="28896"/>
                  </a:lnTo>
                  <a:lnTo>
                    <a:pt x="50395" y="27668"/>
                  </a:lnTo>
                  <a:lnTo>
                    <a:pt x="51233" y="26410"/>
                  </a:lnTo>
                  <a:lnTo>
                    <a:pt x="52012" y="25093"/>
                  </a:lnTo>
                  <a:lnTo>
                    <a:pt x="52731" y="23895"/>
                  </a:lnTo>
                  <a:lnTo>
                    <a:pt x="53419" y="22637"/>
                  </a:lnTo>
                  <a:lnTo>
                    <a:pt x="53749" y="22009"/>
                  </a:lnTo>
                  <a:lnTo>
                    <a:pt x="54048" y="21350"/>
                  </a:lnTo>
                  <a:lnTo>
                    <a:pt x="54347" y="20721"/>
                  </a:lnTo>
                  <a:lnTo>
                    <a:pt x="54587" y="20062"/>
                  </a:lnTo>
                  <a:lnTo>
                    <a:pt x="54916" y="19014"/>
                  </a:lnTo>
                  <a:lnTo>
                    <a:pt x="55096" y="18475"/>
                  </a:lnTo>
                  <a:lnTo>
                    <a:pt x="55306" y="17906"/>
                  </a:lnTo>
                  <a:lnTo>
                    <a:pt x="55545" y="17367"/>
                  </a:lnTo>
                  <a:lnTo>
                    <a:pt x="55665" y="17128"/>
                  </a:lnTo>
                  <a:lnTo>
                    <a:pt x="55815" y="16888"/>
                  </a:lnTo>
                  <a:lnTo>
                    <a:pt x="55994" y="16649"/>
                  </a:lnTo>
                  <a:lnTo>
                    <a:pt x="56174" y="16469"/>
                  </a:lnTo>
                  <a:lnTo>
                    <a:pt x="56354" y="16289"/>
                  </a:lnTo>
                  <a:lnTo>
                    <a:pt x="56563" y="16140"/>
                  </a:lnTo>
                  <a:lnTo>
                    <a:pt x="56743" y="15990"/>
                  </a:lnTo>
                  <a:lnTo>
                    <a:pt x="56863" y="15840"/>
                  </a:lnTo>
                  <a:lnTo>
                    <a:pt x="56923" y="15691"/>
                  </a:lnTo>
                  <a:lnTo>
                    <a:pt x="56953" y="15541"/>
                  </a:lnTo>
                  <a:lnTo>
                    <a:pt x="56953" y="15361"/>
                  </a:lnTo>
                  <a:lnTo>
                    <a:pt x="56923" y="15211"/>
                  </a:lnTo>
                  <a:lnTo>
                    <a:pt x="56863" y="15062"/>
                  </a:lnTo>
                  <a:lnTo>
                    <a:pt x="56743" y="14912"/>
                  </a:lnTo>
                  <a:lnTo>
                    <a:pt x="56653" y="14792"/>
                  </a:lnTo>
                  <a:lnTo>
                    <a:pt x="56503" y="14672"/>
                  </a:lnTo>
                  <a:lnTo>
                    <a:pt x="56354" y="14583"/>
                  </a:lnTo>
                  <a:lnTo>
                    <a:pt x="56174" y="14523"/>
                  </a:lnTo>
                  <a:lnTo>
                    <a:pt x="55994" y="14493"/>
                  </a:lnTo>
                  <a:lnTo>
                    <a:pt x="55815" y="14523"/>
                  </a:lnTo>
                  <a:lnTo>
                    <a:pt x="55635" y="14553"/>
                  </a:lnTo>
                  <a:lnTo>
                    <a:pt x="55455" y="14643"/>
                  </a:lnTo>
                  <a:lnTo>
                    <a:pt x="55096" y="14912"/>
                  </a:lnTo>
                  <a:lnTo>
                    <a:pt x="54767" y="15241"/>
                  </a:lnTo>
                  <a:lnTo>
                    <a:pt x="54497" y="15601"/>
                  </a:lnTo>
                  <a:lnTo>
                    <a:pt x="54258" y="15990"/>
                  </a:lnTo>
                  <a:lnTo>
                    <a:pt x="54018" y="16379"/>
                  </a:lnTo>
                  <a:lnTo>
                    <a:pt x="53838" y="16798"/>
                  </a:lnTo>
                  <a:lnTo>
                    <a:pt x="53479" y="17637"/>
                  </a:lnTo>
                  <a:lnTo>
                    <a:pt x="53000" y="18924"/>
                  </a:lnTo>
                  <a:lnTo>
                    <a:pt x="52461" y="20152"/>
                  </a:lnTo>
                  <a:lnTo>
                    <a:pt x="51922" y="21380"/>
                  </a:lnTo>
                  <a:lnTo>
                    <a:pt x="51293" y="22578"/>
                  </a:lnTo>
                  <a:lnTo>
                    <a:pt x="50485" y="24045"/>
                  </a:lnTo>
                  <a:lnTo>
                    <a:pt x="49646" y="25422"/>
                  </a:lnTo>
                  <a:lnTo>
                    <a:pt x="48748" y="26800"/>
                  </a:lnTo>
                  <a:lnTo>
                    <a:pt x="47790" y="28117"/>
                  </a:lnTo>
                  <a:lnTo>
                    <a:pt x="46802" y="29405"/>
                  </a:lnTo>
                  <a:lnTo>
                    <a:pt x="45784" y="30692"/>
                  </a:lnTo>
                  <a:lnTo>
                    <a:pt x="44736" y="31950"/>
                  </a:lnTo>
                  <a:lnTo>
                    <a:pt x="43658" y="33177"/>
                  </a:lnTo>
                  <a:lnTo>
                    <a:pt x="41592" y="35633"/>
                  </a:lnTo>
                  <a:lnTo>
                    <a:pt x="39496" y="38088"/>
                  </a:lnTo>
                  <a:lnTo>
                    <a:pt x="37429" y="40544"/>
                  </a:lnTo>
                  <a:lnTo>
                    <a:pt x="35363" y="42999"/>
                  </a:lnTo>
                  <a:lnTo>
                    <a:pt x="34435" y="44017"/>
                  </a:lnTo>
                  <a:lnTo>
                    <a:pt x="33537" y="45035"/>
                  </a:lnTo>
                  <a:lnTo>
                    <a:pt x="33088" y="45544"/>
                  </a:lnTo>
                  <a:lnTo>
                    <a:pt x="32668" y="46083"/>
                  </a:lnTo>
                  <a:lnTo>
                    <a:pt x="32279" y="46622"/>
                  </a:lnTo>
                  <a:lnTo>
                    <a:pt x="31890" y="47191"/>
                  </a:lnTo>
                  <a:lnTo>
                    <a:pt x="31710" y="47520"/>
                  </a:lnTo>
                  <a:lnTo>
                    <a:pt x="31561" y="47880"/>
                  </a:lnTo>
                  <a:lnTo>
                    <a:pt x="31441" y="48239"/>
                  </a:lnTo>
                  <a:lnTo>
                    <a:pt x="31321" y="48598"/>
                  </a:lnTo>
                  <a:lnTo>
                    <a:pt x="31171" y="49347"/>
                  </a:lnTo>
                  <a:lnTo>
                    <a:pt x="31051" y="50125"/>
                  </a:lnTo>
                  <a:lnTo>
                    <a:pt x="30932" y="50874"/>
                  </a:lnTo>
                  <a:lnTo>
                    <a:pt x="30842" y="51233"/>
                  </a:lnTo>
                  <a:lnTo>
                    <a:pt x="30722" y="51593"/>
                  </a:lnTo>
                  <a:lnTo>
                    <a:pt x="30602" y="51952"/>
                  </a:lnTo>
                  <a:lnTo>
                    <a:pt x="30453" y="52281"/>
                  </a:lnTo>
                  <a:lnTo>
                    <a:pt x="30243" y="52611"/>
                  </a:lnTo>
                  <a:lnTo>
                    <a:pt x="30033" y="52910"/>
                  </a:lnTo>
                  <a:lnTo>
                    <a:pt x="29824" y="53090"/>
                  </a:lnTo>
                  <a:lnTo>
                    <a:pt x="29614" y="53269"/>
                  </a:lnTo>
                  <a:lnTo>
                    <a:pt x="29405" y="53389"/>
                  </a:lnTo>
                  <a:lnTo>
                    <a:pt x="29165" y="53509"/>
                  </a:lnTo>
                  <a:lnTo>
                    <a:pt x="28926" y="53629"/>
                  </a:lnTo>
                  <a:lnTo>
                    <a:pt x="28656" y="53689"/>
                  </a:lnTo>
                  <a:lnTo>
                    <a:pt x="28117" y="53838"/>
                  </a:lnTo>
                  <a:lnTo>
                    <a:pt x="27039" y="54078"/>
                  </a:lnTo>
                  <a:lnTo>
                    <a:pt x="26530" y="54228"/>
                  </a:lnTo>
                  <a:lnTo>
                    <a:pt x="26261" y="54317"/>
                  </a:lnTo>
                  <a:lnTo>
                    <a:pt x="26021" y="54437"/>
                  </a:lnTo>
                  <a:lnTo>
                    <a:pt x="25811" y="54587"/>
                  </a:lnTo>
                  <a:lnTo>
                    <a:pt x="25632" y="54707"/>
                  </a:lnTo>
                  <a:lnTo>
                    <a:pt x="25452" y="54886"/>
                  </a:lnTo>
                  <a:lnTo>
                    <a:pt x="25272" y="55036"/>
                  </a:lnTo>
                  <a:lnTo>
                    <a:pt x="24973" y="55425"/>
                  </a:lnTo>
                  <a:lnTo>
                    <a:pt x="24733" y="55845"/>
                  </a:lnTo>
                  <a:lnTo>
                    <a:pt x="24524" y="56264"/>
                  </a:lnTo>
                  <a:lnTo>
                    <a:pt x="24374" y="56743"/>
                  </a:lnTo>
                  <a:lnTo>
                    <a:pt x="24254" y="57222"/>
                  </a:lnTo>
                  <a:lnTo>
                    <a:pt x="24165" y="57701"/>
                  </a:lnTo>
                  <a:lnTo>
                    <a:pt x="24105" y="58180"/>
                  </a:lnTo>
                  <a:lnTo>
                    <a:pt x="24075" y="58689"/>
                  </a:lnTo>
                  <a:lnTo>
                    <a:pt x="24015" y="59198"/>
                  </a:lnTo>
                  <a:lnTo>
                    <a:pt x="23925" y="59707"/>
                  </a:lnTo>
                  <a:lnTo>
                    <a:pt x="23835" y="60216"/>
                  </a:lnTo>
                  <a:lnTo>
                    <a:pt x="23655" y="60695"/>
                  </a:lnTo>
                  <a:lnTo>
                    <a:pt x="23566" y="60905"/>
                  </a:lnTo>
                  <a:lnTo>
                    <a:pt x="23446" y="61145"/>
                  </a:lnTo>
                  <a:lnTo>
                    <a:pt x="23296" y="61324"/>
                  </a:lnTo>
                  <a:lnTo>
                    <a:pt x="23116" y="61504"/>
                  </a:lnTo>
                  <a:lnTo>
                    <a:pt x="22937" y="61684"/>
                  </a:lnTo>
                  <a:lnTo>
                    <a:pt x="22757" y="61773"/>
                  </a:lnTo>
                  <a:lnTo>
                    <a:pt x="22578" y="61833"/>
                  </a:lnTo>
                  <a:lnTo>
                    <a:pt x="22368" y="61833"/>
                  </a:lnTo>
                  <a:lnTo>
                    <a:pt x="22158" y="61803"/>
                  </a:lnTo>
                  <a:lnTo>
                    <a:pt x="21979" y="61743"/>
                  </a:lnTo>
                  <a:lnTo>
                    <a:pt x="21769" y="61654"/>
                  </a:lnTo>
                  <a:lnTo>
                    <a:pt x="21589" y="61534"/>
                  </a:lnTo>
                  <a:lnTo>
                    <a:pt x="21200" y="61264"/>
                  </a:lnTo>
                  <a:lnTo>
                    <a:pt x="20811" y="60965"/>
                  </a:lnTo>
                  <a:lnTo>
                    <a:pt x="20452" y="60695"/>
                  </a:lnTo>
                  <a:lnTo>
                    <a:pt x="20122" y="60516"/>
                  </a:lnTo>
                  <a:lnTo>
                    <a:pt x="19972" y="60426"/>
                  </a:lnTo>
                  <a:lnTo>
                    <a:pt x="19793" y="60366"/>
                  </a:lnTo>
                  <a:lnTo>
                    <a:pt x="19463" y="60306"/>
                  </a:lnTo>
                  <a:lnTo>
                    <a:pt x="19134" y="60306"/>
                  </a:lnTo>
                  <a:lnTo>
                    <a:pt x="18805" y="60396"/>
                  </a:lnTo>
                  <a:lnTo>
                    <a:pt x="18505" y="60516"/>
                  </a:lnTo>
                  <a:lnTo>
                    <a:pt x="18206" y="60695"/>
                  </a:lnTo>
                  <a:lnTo>
                    <a:pt x="17936" y="60905"/>
                  </a:lnTo>
                  <a:lnTo>
                    <a:pt x="17697" y="61145"/>
                  </a:lnTo>
                  <a:lnTo>
                    <a:pt x="17517" y="61354"/>
                  </a:lnTo>
                  <a:lnTo>
                    <a:pt x="17397" y="61564"/>
                  </a:lnTo>
                  <a:lnTo>
                    <a:pt x="17278" y="61773"/>
                  </a:lnTo>
                  <a:lnTo>
                    <a:pt x="17188" y="61983"/>
                  </a:lnTo>
                  <a:lnTo>
                    <a:pt x="17128" y="62223"/>
                  </a:lnTo>
                  <a:lnTo>
                    <a:pt x="17068" y="62462"/>
                  </a:lnTo>
                  <a:lnTo>
                    <a:pt x="17008" y="62941"/>
                  </a:lnTo>
                  <a:lnTo>
                    <a:pt x="17008" y="63450"/>
                  </a:lnTo>
                  <a:lnTo>
                    <a:pt x="17038" y="63959"/>
                  </a:lnTo>
                  <a:lnTo>
                    <a:pt x="17098" y="64438"/>
                  </a:lnTo>
                  <a:lnTo>
                    <a:pt x="17158" y="64917"/>
                  </a:lnTo>
                  <a:lnTo>
                    <a:pt x="17337" y="65636"/>
                  </a:lnTo>
                  <a:lnTo>
                    <a:pt x="17577" y="66564"/>
                  </a:lnTo>
                  <a:lnTo>
                    <a:pt x="17846" y="67612"/>
                  </a:lnTo>
                  <a:lnTo>
                    <a:pt x="18086" y="68720"/>
                  </a:lnTo>
                  <a:lnTo>
                    <a:pt x="18176" y="69289"/>
                  </a:lnTo>
                  <a:lnTo>
                    <a:pt x="18236" y="69828"/>
                  </a:lnTo>
                  <a:lnTo>
                    <a:pt x="18236" y="70337"/>
                  </a:lnTo>
                  <a:lnTo>
                    <a:pt x="18236" y="70816"/>
                  </a:lnTo>
                  <a:lnTo>
                    <a:pt x="18146" y="71265"/>
                  </a:lnTo>
                  <a:lnTo>
                    <a:pt x="18086" y="71475"/>
                  </a:lnTo>
                  <a:lnTo>
                    <a:pt x="17996" y="71655"/>
                  </a:lnTo>
                  <a:lnTo>
                    <a:pt x="17906" y="71834"/>
                  </a:lnTo>
                  <a:lnTo>
                    <a:pt x="17817" y="71984"/>
                  </a:lnTo>
                  <a:lnTo>
                    <a:pt x="17667" y="72134"/>
                  </a:lnTo>
                  <a:lnTo>
                    <a:pt x="17517" y="72254"/>
                  </a:lnTo>
                  <a:lnTo>
                    <a:pt x="17337" y="72373"/>
                  </a:lnTo>
                  <a:lnTo>
                    <a:pt x="17128" y="72433"/>
                  </a:lnTo>
                  <a:lnTo>
                    <a:pt x="16948" y="72463"/>
                  </a:lnTo>
                  <a:lnTo>
                    <a:pt x="16768" y="72463"/>
                  </a:lnTo>
                  <a:lnTo>
                    <a:pt x="16589" y="72433"/>
                  </a:lnTo>
                  <a:lnTo>
                    <a:pt x="16409" y="72373"/>
                  </a:lnTo>
                  <a:lnTo>
                    <a:pt x="16230" y="72254"/>
                  </a:lnTo>
                  <a:lnTo>
                    <a:pt x="16050" y="72134"/>
                  </a:lnTo>
                  <a:lnTo>
                    <a:pt x="15870" y="71984"/>
                  </a:lnTo>
                  <a:lnTo>
                    <a:pt x="15720" y="71804"/>
                  </a:lnTo>
                  <a:lnTo>
                    <a:pt x="15391" y="71385"/>
                  </a:lnTo>
                  <a:lnTo>
                    <a:pt x="15092" y="70906"/>
                  </a:lnTo>
                  <a:lnTo>
                    <a:pt x="14822" y="70397"/>
                  </a:lnTo>
                  <a:lnTo>
                    <a:pt x="14583" y="69828"/>
                  </a:lnTo>
                  <a:lnTo>
                    <a:pt x="14343" y="69259"/>
                  </a:lnTo>
                  <a:lnTo>
                    <a:pt x="14163" y="68690"/>
                  </a:lnTo>
                  <a:lnTo>
                    <a:pt x="13984" y="68121"/>
                  </a:lnTo>
                  <a:lnTo>
                    <a:pt x="13714" y="67163"/>
                  </a:lnTo>
                  <a:lnTo>
                    <a:pt x="13565" y="66445"/>
                  </a:lnTo>
                  <a:lnTo>
                    <a:pt x="13505" y="65995"/>
                  </a:lnTo>
                  <a:lnTo>
                    <a:pt x="13475" y="65486"/>
                  </a:lnTo>
                  <a:lnTo>
                    <a:pt x="13415" y="64468"/>
                  </a:lnTo>
                  <a:lnTo>
                    <a:pt x="13355" y="63450"/>
                  </a:lnTo>
                  <a:lnTo>
                    <a:pt x="13325" y="62911"/>
                  </a:lnTo>
                  <a:lnTo>
                    <a:pt x="13265" y="62402"/>
                  </a:lnTo>
                  <a:lnTo>
                    <a:pt x="13175" y="61923"/>
                  </a:lnTo>
                  <a:lnTo>
                    <a:pt x="13056" y="61444"/>
                  </a:lnTo>
                  <a:lnTo>
                    <a:pt x="12906" y="60965"/>
                  </a:lnTo>
                  <a:lnTo>
                    <a:pt x="12696" y="60546"/>
                  </a:lnTo>
                  <a:lnTo>
                    <a:pt x="12457" y="60126"/>
                  </a:lnTo>
                  <a:lnTo>
                    <a:pt x="12157" y="59737"/>
                  </a:lnTo>
                  <a:lnTo>
                    <a:pt x="11978" y="59558"/>
                  </a:lnTo>
                  <a:lnTo>
                    <a:pt x="11768" y="59408"/>
                  </a:lnTo>
                  <a:lnTo>
                    <a:pt x="11558" y="59228"/>
                  </a:lnTo>
                  <a:lnTo>
                    <a:pt x="11349" y="59108"/>
                  </a:lnTo>
                  <a:lnTo>
                    <a:pt x="11169" y="59019"/>
                  </a:lnTo>
                  <a:lnTo>
                    <a:pt x="10989" y="58929"/>
                  </a:lnTo>
                  <a:lnTo>
                    <a:pt x="10630" y="58839"/>
                  </a:lnTo>
                  <a:lnTo>
                    <a:pt x="10241" y="58749"/>
                  </a:lnTo>
                  <a:lnTo>
                    <a:pt x="9852" y="58719"/>
                  </a:lnTo>
                  <a:lnTo>
                    <a:pt x="9492" y="58659"/>
                  </a:lnTo>
                  <a:lnTo>
                    <a:pt x="9163" y="58569"/>
                  </a:lnTo>
                  <a:lnTo>
                    <a:pt x="8863" y="58450"/>
                  </a:lnTo>
                  <a:lnTo>
                    <a:pt x="8564" y="58300"/>
                  </a:lnTo>
                  <a:lnTo>
                    <a:pt x="8324" y="58120"/>
                  </a:lnTo>
                  <a:lnTo>
                    <a:pt x="8055" y="57911"/>
                  </a:lnTo>
                  <a:lnTo>
                    <a:pt x="7845" y="57641"/>
                  </a:lnTo>
                  <a:lnTo>
                    <a:pt x="7606" y="57342"/>
                  </a:lnTo>
                  <a:lnTo>
                    <a:pt x="7396" y="56952"/>
                  </a:lnTo>
                  <a:lnTo>
                    <a:pt x="7187" y="56563"/>
                  </a:lnTo>
                  <a:lnTo>
                    <a:pt x="7037" y="56144"/>
                  </a:lnTo>
                  <a:lnTo>
                    <a:pt x="6887" y="55695"/>
                  </a:lnTo>
                  <a:lnTo>
                    <a:pt x="6767" y="55276"/>
                  </a:lnTo>
                  <a:lnTo>
                    <a:pt x="6678" y="54827"/>
                  </a:lnTo>
                  <a:lnTo>
                    <a:pt x="6498" y="53928"/>
                  </a:lnTo>
                  <a:lnTo>
                    <a:pt x="6378" y="52910"/>
                  </a:lnTo>
                  <a:lnTo>
                    <a:pt x="6258" y="51862"/>
                  </a:lnTo>
                  <a:lnTo>
                    <a:pt x="6198" y="50814"/>
                  </a:lnTo>
                  <a:lnTo>
                    <a:pt x="6169" y="49766"/>
                  </a:lnTo>
                  <a:lnTo>
                    <a:pt x="6169" y="47670"/>
                  </a:lnTo>
                  <a:lnTo>
                    <a:pt x="6169" y="45574"/>
                  </a:lnTo>
                  <a:lnTo>
                    <a:pt x="6169" y="44406"/>
                  </a:lnTo>
                  <a:lnTo>
                    <a:pt x="6109" y="43238"/>
                  </a:lnTo>
                  <a:lnTo>
                    <a:pt x="6049" y="42071"/>
                  </a:lnTo>
                  <a:lnTo>
                    <a:pt x="5959" y="40873"/>
                  </a:lnTo>
                  <a:lnTo>
                    <a:pt x="5719" y="38537"/>
                  </a:lnTo>
                  <a:lnTo>
                    <a:pt x="5510" y="36202"/>
                  </a:lnTo>
                  <a:lnTo>
                    <a:pt x="4941" y="29674"/>
                  </a:lnTo>
                  <a:lnTo>
                    <a:pt x="4372" y="23146"/>
                  </a:lnTo>
                  <a:lnTo>
                    <a:pt x="4252" y="21739"/>
                  </a:lnTo>
                  <a:lnTo>
                    <a:pt x="4132" y="20302"/>
                  </a:lnTo>
                  <a:lnTo>
                    <a:pt x="3983" y="17457"/>
                  </a:lnTo>
                  <a:lnTo>
                    <a:pt x="3803" y="14583"/>
                  </a:lnTo>
                  <a:lnTo>
                    <a:pt x="3623" y="11738"/>
                  </a:lnTo>
                  <a:lnTo>
                    <a:pt x="3474" y="10301"/>
                  </a:lnTo>
                  <a:lnTo>
                    <a:pt x="3324" y="8893"/>
                  </a:lnTo>
                  <a:lnTo>
                    <a:pt x="3144" y="7456"/>
                  </a:lnTo>
                  <a:lnTo>
                    <a:pt x="2935" y="6049"/>
                  </a:lnTo>
                  <a:lnTo>
                    <a:pt x="2695" y="4671"/>
                  </a:lnTo>
                  <a:lnTo>
                    <a:pt x="2366" y="3264"/>
                  </a:lnTo>
                  <a:lnTo>
                    <a:pt x="2036" y="1887"/>
                  </a:lnTo>
                  <a:lnTo>
                    <a:pt x="1617" y="539"/>
                  </a:lnTo>
                  <a:lnTo>
                    <a:pt x="1527" y="360"/>
                  </a:lnTo>
                  <a:lnTo>
                    <a:pt x="1437" y="210"/>
                  </a:lnTo>
                  <a:lnTo>
                    <a:pt x="1318" y="120"/>
                  </a:lnTo>
                  <a:lnTo>
                    <a:pt x="1168" y="30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5704;p57">
              <a:extLst>
                <a:ext uri="{FF2B5EF4-FFF2-40B4-BE49-F238E27FC236}">
                  <a16:creationId xmlns:a16="http://schemas.microsoft.com/office/drawing/2014/main" id="{D6A28D96-8CB3-51F4-8EDE-EDD95F54D253}"/>
                </a:ext>
              </a:extLst>
            </p:cNvPr>
            <p:cNvSpPr/>
            <p:nvPr/>
          </p:nvSpPr>
          <p:spPr>
            <a:xfrm>
              <a:off x="10958628" y="2586482"/>
              <a:ext cx="200859" cy="299982"/>
            </a:xfrm>
            <a:custGeom>
              <a:avLst/>
              <a:gdLst/>
              <a:ahLst/>
              <a:cxnLst/>
              <a:rect l="l" t="t" r="r" b="b"/>
              <a:pathLst>
                <a:path w="27638" h="41263" extrusionOk="0">
                  <a:moveTo>
                    <a:pt x="26650" y="1"/>
                  </a:moveTo>
                  <a:lnTo>
                    <a:pt x="26530" y="31"/>
                  </a:lnTo>
                  <a:lnTo>
                    <a:pt x="26380" y="91"/>
                  </a:lnTo>
                  <a:lnTo>
                    <a:pt x="26260" y="151"/>
                  </a:lnTo>
                  <a:lnTo>
                    <a:pt x="26171" y="270"/>
                  </a:lnTo>
                  <a:lnTo>
                    <a:pt x="26081" y="390"/>
                  </a:lnTo>
                  <a:lnTo>
                    <a:pt x="26051" y="540"/>
                  </a:lnTo>
                  <a:lnTo>
                    <a:pt x="25841" y="1228"/>
                  </a:lnTo>
                  <a:lnTo>
                    <a:pt x="25632" y="1887"/>
                  </a:lnTo>
                  <a:lnTo>
                    <a:pt x="25422" y="2576"/>
                  </a:lnTo>
                  <a:lnTo>
                    <a:pt x="25153" y="3205"/>
                  </a:lnTo>
                  <a:lnTo>
                    <a:pt x="24853" y="3864"/>
                  </a:lnTo>
                  <a:lnTo>
                    <a:pt x="24554" y="4492"/>
                  </a:lnTo>
                  <a:lnTo>
                    <a:pt x="24224" y="5121"/>
                  </a:lnTo>
                  <a:lnTo>
                    <a:pt x="23895" y="5750"/>
                  </a:lnTo>
                  <a:lnTo>
                    <a:pt x="23536" y="6349"/>
                  </a:lnTo>
                  <a:lnTo>
                    <a:pt x="23146" y="6948"/>
                  </a:lnTo>
                  <a:lnTo>
                    <a:pt x="22338" y="8145"/>
                  </a:lnTo>
                  <a:lnTo>
                    <a:pt x="21470" y="9283"/>
                  </a:lnTo>
                  <a:lnTo>
                    <a:pt x="20571" y="10421"/>
                  </a:lnTo>
                  <a:lnTo>
                    <a:pt x="19613" y="11529"/>
                  </a:lnTo>
                  <a:lnTo>
                    <a:pt x="18655" y="12607"/>
                  </a:lnTo>
                  <a:lnTo>
                    <a:pt x="16679" y="14733"/>
                  </a:lnTo>
                  <a:lnTo>
                    <a:pt x="14702" y="16829"/>
                  </a:lnTo>
                  <a:lnTo>
                    <a:pt x="13744" y="17877"/>
                  </a:lnTo>
                  <a:lnTo>
                    <a:pt x="12816" y="18925"/>
                  </a:lnTo>
                  <a:lnTo>
                    <a:pt x="10750" y="21261"/>
                  </a:lnTo>
                  <a:lnTo>
                    <a:pt x="8714" y="23626"/>
                  </a:lnTo>
                  <a:lnTo>
                    <a:pt x="7696" y="24794"/>
                  </a:lnTo>
                  <a:lnTo>
                    <a:pt x="6737" y="26022"/>
                  </a:lnTo>
                  <a:lnTo>
                    <a:pt x="5779" y="27249"/>
                  </a:lnTo>
                  <a:lnTo>
                    <a:pt x="4881" y="28507"/>
                  </a:lnTo>
                  <a:lnTo>
                    <a:pt x="4462" y="29166"/>
                  </a:lnTo>
                  <a:lnTo>
                    <a:pt x="4072" y="29854"/>
                  </a:lnTo>
                  <a:lnTo>
                    <a:pt x="3743" y="30573"/>
                  </a:lnTo>
                  <a:lnTo>
                    <a:pt x="3414" y="31262"/>
                  </a:lnTo>
                  <a:lnTo>
                    <a:pt x="3114" y="32010"/>
                  </a:lnTo>
                  <a:lnTo>
                    <a:pt x="2845" y="32729"/>
                  </a:lnTo>
                  <a:lnTo>
                    <a:pt x="2336" y="34226"/>
                  </a:lnTo>
                  <a:lnTo>
                    <a:pt x="1827" y="35693"/>
                  </a:lnTo>
                  <a:lnTo>
                    <a:pt x="1318" y="37190"/>
                  </a:lnTo>
                  <a:lnTo>
                    <a:pt x="1048" y="37939"/>
                  </a:lnTo>
                  <a:lnTo>
                    <a:pt x="749" y="38658"/>
                  </a:lnTo>
                  <a:lnTo>
                    <a:pt x="449" y="39376"/>
                  </a:lnTo>
                  <a:lnTo>
                    <a:pt x="90" y="40065"/>
                  </a:lnTo>
                  <a:lnTo>
                    <a:pt x="30" y="40245"/>
                  </a:lnTo>
                  <a:lnTo>
                    <a:pt x="0" y="40394"/>
                  </a:lnTo>
                  <a:lnTo>
                    <a:pt x="0" y="40544"/>
                  </a:lnTo>
                  <a:lnTo>
                    <a:pt x="60" y="40664"/>
                  </a:lnTo>
                  <a:lnTo>
                    <a:pt x="120" y="40814"/>
                  </a:lnTo>
                  <a:lnTo>
                    <a:pt x="210" y="40933"/>
                  </a:lnTo>
                  <a:lnTo>
                    <a:pt x="329" y="41023"/>
                  </a:lnTo>
                  <a:lnTo>
                    <a:pt x="449" y="41113"/>
                  </a:lnTo>
                  <a:lnTo>
                    <a:pt x="599" y="41173"/>
                  </a:lnTo>
                  <a:lnTo>
                    <a:pt x="749" y="41233"/>
                  </a:lnTo>
                  <a:lnTo>
                    <a:pt x="898" y="41263"/>
                  </a:lnTo>
                  <a:lnTo>
                    <a:pt x="1048" y="41233"/>
                  </a:lnTo>
                  <a:lnTo>
                    <a:pt x="1198" y="41203"/>
                  </a:lnTo>
                  <a:lnTo>
                    <a:pt x="1318" y="41143"/>
                  </a:lnTo>
                  <a:lnTo>
                    <a:pt x="1467" y="41053"/>
                  </a:lnTo>
                  <a:lnTo>
                    <a:pt x="1557" y="40933"/>
                  </a:lnTo>
                  <a:lnTo>
                    <a:pt x="1946" y="40275"/>
                  </a:lnTo>
                  <a:lnTo>
                    <a:pt x="2306" y="39616"/>
                  </a:lnTo>
                  <a:lnTo>
                    <a:pt x="2635" y="38927"/>
                  </a:lnTo>
                  <a:lnTo>
                    <a:pt x="2905" y="38209"/>
                  </a:lnTo>
                  <a:lnTo>
                    <a:pt x="3144" y="37490"/>
                  </a:lnTo>
                  <a:lnTo>
                    <a:pt x="3384" y="36771"/>
                  </a:lnTo>
                  <a:lnTo>
                    <a:pt x="3833" y="35334"/>
                  </a:lnTo>
                  <a:lnTo>
                    <a:pt x="4102" y="34496"/>
                  </a:lnTo>
                  <a:lnTo>
                    <a:pt x="4372" y="33657"/>
                  </a:lnTo>
                  <a:lnTo>
                    <a:pt x="4671" y="32849"/>
                  </a:lnTo>
                  <a:lnTo>
                    <a:pt x="5001" y="32070"/>
                  </a:lnTo>
                  <a:lnTo>
                    <a:pt x="5360" y="31292"/>
                  </a:lnTo>
                  <a:lnTo>
                    <a:pt x="5749" y="30513"/>
                  </a:lnTo>
                  <a:lnTo>
                    <a:pt x="6168" y="29765"/>
                  </a:lnTo>
                  <a:lnTo>
                    <a:pt x="6648" y="29016"/>
                  </a:lnTo>
                  <a:lnTo>
                    <a:pt x="7097" y="28387"/>
                  </a:lnTo>
                  <a:lnTo>
                    <a:pt x="7576" y="27758"/>
                  </a:lnTo>
                  <a:lnTo>
                    <a:pt x="8085" y="27129"/>
                  </a:lnTo>
                  <a:lnTo>
                    <a:pt x="8594" y="26531"/>
                  </a:lnTo>
                  <a:lnTo>
                    <a:pt x="9642" y="25333"/>
                  </a:lnTo>
                  <a:lnTo>
                    <a:pt x="10690" y="24135"/>
                  </a:lnTo>
                  <a:lnTo>
                    <a:pt x="11678" y="22997"/>
                  </a:lnTo>
                  <a:lnTo>
                    <a:pt x="12636" y="21830"/>
                  </a:lnTo>
                  <a:lnTo>
                    <a:pt x="13624" y="20662"/>
                  </a:lnTo>
                  <a:lnTo>
                    <a:pt x="14613" y="19524"/>
                  </a:lnTo>
                  <a:lnTo>
                    <a:pt x="15601" y="18386"/>
                  </a:lnTo>
                  <a:lnTo>
                    <a:pt x="16619" y="17248"/>
                  </a:lnTo>
                  <a:lnTo>
                    <a:pt x="18685" y="15032"/>
                  </a:lnTo>
                  <a:lnTo>
                    <a:pt x="19673" y="13895"/>
                  </a:lnTo>
                  <a:lnTo>
                    <a:pt x="20691" y="12787"/>
                  </a:lnTo>
                  <a:lnTo>
                    <a:pt x="21679" y="11619"/>
                  </a:lnTo>
                  <a:lnTo>
                    <a:pt x="22637" y="10451"/>
                  </a:lnTo>
                  <a:lnTo>
                    <a:pt x="23476" y="9373"/>
                  </a:lnTo>
                  <a:lnTo>
                    <a:pt x="24284" y="8265"/>
                  </a:lnTo>
                  <a:lnTo>
                    <a:pt x="25063" y="7097"/>
                  </a:lnTo>
                  <a:lnTo>
                    <a:pt x="25422" y="6528"/>
                  </a:lnTo>
                  <a:lnTo>
                    <a:pt x="25751" y="5930"/>
                  </a:lnTo>
                  <a:lnTo>
                    <a:pt x="26081" y="5301"/>
                  </a:lnTo>
                  <a:lnTo>
                    <a:pt x="26380" y="4702"/>
                  </a:lnTo>
                  <a:lnTo>
                    <a:pt x="26650" y="4073"/>
                  </a:lnTo>
                  <a:lnTo>
                    <a:pt x="26919" y="3444"/>
                  </a:lnTo>
                  <a:lnTo>
                    <a:pt x="27129" y="2786"/>
                  </a:lnTo>
                  <a:lnTo>
                    <a:pt x="27338" y="2127"/>
                  </a:lnTo>
                  <a:lnTo>
                    <a:pt x="27488" y="1468"/>
                  </a:lnTo>
                  <a:lnTo>
                    <a:pt x="27608" y="809"/>
                  </a:lnTo>
                  <a:lnTo>
                    <a:pt x="27638" y="630"/>
                  </a:lnTo>
                  <a:lnTo>
                    <a:pt x="27608" y="510"/>
                  </a:lnTo>
                  <a:lnTo>
                    <a:pt x="27548" y="360"/>
                  </a:lnTo>
                  <a:lnTo>
                    <a:pt x="27458" y="270"/>
                  </a:lnTo>
                  <a:lnTo>
                    <a:pt x="27338" y="180"/>
                  </a:lnTo>
                  <a:lnTo>
                    <a:pt x="27219" y="91"/>
                  </a:lnTo>
                  <a:lnTo>
                    <a:pt x="27099" y="61"/>
                  </a:lnTo>
                  <a:lnTo>
                    <a:pt x="269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5705;p57">
              <a:extLst>
                <a:ext uri="{FF2B5EF4-FFF2-40B4-BE49-F238E27FC236}">
                  <a16:creationId xmlns:a16="http://schemas.microsoft.com/office/drawing/2014/main" id="{A42BE689-ECE1-249C-E8DC-D51C74A706AF}"/>
                </a:ext>
              </a:extLst>
            </p:cNvPr>
            <p:cNvSpPr/>
            <p:nvPr/>
          </p:nvSpPr>
          <p:spPr>
            <a:xfrm>
              <a:off x="10839145" y="2593017"/>
              <a:ext cx="102283" cy="103627"/>
            </a:xfrm>
            <a:custGeom>
              <a:avLst/>
              <a:gdLst/>
              <a:ahLst/>
              <a:cxnLst/>
              <a:rect l="l" t="t" r="r" b="b"/>
              <a:pathLst>
                <a:path w="14074" h="14254" extrusionOk="0">
                  <a:moveTo>
                    <a:pt x="7007" y="1348"/>
                  </a:moveTo>
                  <a:lnTo>
                    <a:pt x="7426" y="1378"/>
                  </a:lnTo>
                  <a:lnTo>
                    <a:pt x="7815" y="1437"/>
                  </a:lnTo>
                  <a:lnTo>
                    <a:pt x="8175" y="1527"/>
                  </a:lnTo>
                  <a:lnTo>
                    <a:pt x="8744" y="1707"/>
                  </a:lnTo>
                  <a:lnTo>
                    <a:pt x="9133" y="1857"/>
                  </a:lnTo>
                  <a:lnTo>
                    <a:pt x="9253" y="1887"/>
                  </a:lnTo>
                  <a:lnTo>
                    <a:pt x="9313" y="1887"/>
                  </a:lnTo>
                  <a:lnTo>
                    <a:pt x="9582" y="2006"/>
                  </a:lnTo>
                  <a:lnTo>
                    <a:pt x="9822" y="2186"/>
                  </a:lnTo>
                  <a:lnTo>
                    <a:pt x="10031" y="2396"/>
                  </a:lnTo>
                  <a:lnTo>
                    <a:pt x="10271" y="2635"/>
                  </a:lnTo>
                  <a:lnTo>
                    <a:pt x="10480" y="2905"/>
                  </a:lnTo>
                  <a:lnTo>
                    <a:pt x="10690" y="3204"/>
                  </a:lnTo>
                  <a:lnTo>
                    <a:pt x="11079" y="3833"/>
                  </a:lnTo>
                  <a:lnTo>
                    <a:pt x="11409" y="4492"/>
                  </a:lnTo>
                  <a:lnTo>
                    <a:pt x="11648" y="5150"/>
                  </a:lnTo>
                  <a:lnTo>
                    <a:pt x="11858" y="5689"/>
                  </a:lnTo>
                  <a:lnTo>
                    <a:pt x="12007" y="6109"/>
                  </a:lnTo>
                  <a:lnTo>
                    <a:pt x="12127" y="6677"/>
                  </a:lnTo>
                  <a:lnTo>
                    <a:pt x="12217" y="7246"/>
                  </a:lnTo>
                  <a:lnTo>
                    <a:pt x="12247" y="7815"/>
                  </a:lnTo>
                  <a:lnTo>
                    <a:pt x="12247" y="8354"/>
                  </a:lnTo>
                  <a:lnTo>
                    <a:pt x="12217" y="8863"/>
                  </a:lnTo>
                  <a:lnTo>
                    <a:pt x="12097" y="9372"/>
                  </a:lnTo>
                  <a:lnTo>
                    <a:pt x="11948" y="9851"/>
                  </a:lnTo>
                  <a:lnTo>
                    <a:pt x="11768" y="10301"/>
                  </a:lnTo>
                  <a:lnTo>
                    <a:pt x="11528" y="10720"/>
                  </a:lnTo>
                  <a:lnTo>
                    <a:pt x="11229" y="11109"/>
                  </a:lnTo>
                  <a:lnTo>
                    <a:pt x="10870" y="11468"/>
                  </a:lnTo>
                  <a:lnTo>
                    <a:pt x="10450" y="11738"/>
                  </a:lnTo>
                  <a:lnTo>
                    <a:pt x="10001" y="12007"/>
                  </a:lnTo>
                  <a:lnTo>
                    <a:pt x="9492" y="12187"/>
                  </a:lnTo>
                  <a:lnTo>
                    <a:pt x="8923" y="12337"/>
                  </a:lnTo>
                  <a:lnTo>
                    <a:pt x="8295" y="12397"/>
                  </a:lnTo>
                  <a:lnTo>
                    <a:pt x="7636" y="12427"/>
                  </a:lnTo>
                  <a:lnTo>
                    <a:pt x="6977" y="12367"/>
                  </a:lnTo>
                  <a:lnTo>
                    <a:pt x="6318" y="12277"/>
                  </a:lnTo>
                  <a:lnTo>
                    <a:pt x="5719" y="12127"/>
                  </a:lnTo>
                  <a:lnTo>
                    <a:pt x="5121" y="11918"/>
                  </a:lnTo>
                  <a:lnTo>
                    <a:pt x="4582" y="11648"/>
                  </a:lnTo>
                  <a:lnTo>
                    <a:pt x="4072" y="11319"/>
                  </a:lnTo>
                  <a:lnTo>
                    <a:pt x="3593" y="10959"/>
                  </a:lnTo>
                  <a:lnTo>
                    <a:pt x="3174" y="10540"/>
                  </a:lnTo>
                  <a:lnTo>
                    <a:pt x="2785" y="10061"/>
                  </a:lnTo>
                  <a:lnTo>
                    <a:pt x="2456" y="9582"/>
                  </a:lnTo>
                  <a:lnTo>
                    <a:pt x="2336" y="9312"/>
                  </a:lnTo>
                  <a:lnTo>
                    <a:pt x="2216" y="9013"/>
                  </a:lnTo>
                  <a:lnTo>
                    <a:pt x="2096" y="8744"/>
                  </a:lnTo>
                  <a:lnTo>
                    <a:pt x="2006" y="8444"/>
                  </a:lnTo>
                  <a:lnTo>
                    <a:pt x="1947" y="8115"/>
                  </a:lnTo>
                  <a:lnTo>
                    <a:pt x="1887" y="7815"/>
                  </a:lnTo>
                  <a:lnTo>
                    <a:pt x="1827" y="7486"/>
                  </a:lnTo>
                  <a:lnTo>
                    <a:pt x="1797" y="7127"/>
                  </a:lnTo>
                  <a:lnTo>
                    <a:pt x="1797" y="6797"/>
                  </a:lnTo>
                  <a:lnTo>
                    <a:pt x="1827" y="6438"/>
                  </a:lnTo>
                  <a:lnTo>
                    <a:pt x="1887" y="5899"/>
                  </a:lnTo>
                  <a:lnTo>
                    <a:pt x="2006" y="5390"/>
                  </a:lnTo>
                  <a:lnTo>
                    <a:pt x="2156" y="4881"/>
                  </a:lnTo>
                  <a:lnTo>
                    <a:pt x="2336" y="4372"/>
                  </a:lnTo>
                  <a:lnTo>
                    <a:pt x="2575" y="3923"/>
                  </a:lnTo>
                  <a:lnTo>
                    <a:pt x="2875" y="3474"/>
                  </a:lnTo>
                  <a:lnTo>
                    <a:pt x="3204" y="3054"/>
                  </a:lnTo>
                  <a:lnTo>
                    <a:pt x="3593" y="2665"/>
                  </a:lnTo>
                  <a:lnTo>
                    <a:pt x="3833" y="2455"/>
                  </a:lnTo>
                  <a:lnTo>
                    <a:pt x="4102" y="2246"/>
                  </a:lnTo>
                  <a:lnTo>
                    <a:pt x="4372" y="2066"/>
                  </a:lnTo>
                  <a:lnTo>
                    <a:pt x="4611" y="1916"/>
                  </a:lnTo>
                  <a:lnTo>
                    <a:pt x="5121" y="1677"/>
                  </a:lnTo>
                  <a:lnTo>
                    <a:pt x="5630" y="1497"/>
                  </a:lnTo>
                  <a:lnTo>
                    <a:pt x="6109" y="1407"/>
                  </a:lnTo>
                  <a:lnTo>
                    <a:pt x="6588" y="1348"/>
                  </a:lnTo>
                  <a:close/>
                  <a:moveTo>
                    <a:pt x="6169" y="0"/>
                  </a:moveTo>
                  <a:lnTo>
                    <a:pt x="5540" y="60"/>
                  </a:lnTo>
                  <a:lnTo>
                    <a:pt x="4911" y="180"/>
                  </a:lnTo>
                  <a:lnTo>
                    <a:pt x="4312" y="389"/>
                  </a:lnTo>
                  <a:lnTo>
                    <a:pt x="3743" y="629"/>
                  </a:lnTo>
                  <a:lnTo>
                    <a:pt x="3204" y="898"/>
                  </a:lnTo>
                  <a:lnTo>
                    <a:pt x="2695" y="1258"/>
                  </a:lnTo>
                  <a:lnTo>
                    <a:pt x="2216" y="1677"/>
                  </a:lnTo>
                  <a:lnTo>
                    <a:pt x="1797" y="2126"/>
                  </a:lnTo>
                  <a:lnTo>
                    <a:pt x="1378" y="2635"/>
                  </a:lnTo>
                  <a:lnTo>
                    <a:pt x="1018" y="3174"/>
                  </a:lnTo>
                  <a:lnTo>
                    <a:pt x="719" y="3803"/>
                  </a:lnTo>
                  <a:lnTo>
                    <a:pt x="449" y="4462"/>
                  </a:lnTo>
                  <a:lnTo>
                    <a:pt x="240" y="5150"/>
                  </a:lnTo>
                  <a:lnTo>
                    <a:pt x="150" y="5510"/>
                  </a:lnTo>
                  <a:lnTo>
                    <a:pt x="90" y="5869"/>
                  </a:lnTo>
                  <a:lnTo>
                    <a:pt x="30" y="6588"/>
                  </a:lnTo>
                  <a:lnTo>
                    <a:pt x="0" y="7276"/>
                  </a:lnTo>
                  <a:lnTo>
                    <a:pt x="90" y="7965"/>
                  </a:lnTo>
                  <a:lnTo>
                    <a:pt x="210" y="8654"/>
                  </a:lnTo>
                  <a:lnTo>
                    <a:pt x="389" y="9283"/>
                  </a:lnTo>
                  <a:lnTo>
                    <a:pt x="659" y="9911"/>
                  </a:lnTo>
                  <a:lnTo>
                    <a:pt x="958" y="10510"/>
                  </a:lnTo>
                  <a:lnTo>
                    <a:pt x="1318" y="11079"/>
                  </a:lnTo>
                  <a:lnTo>
                    <a:pt x="1737" y="11618"/>
                  </a:lnTo>
                  <a:lnTo>
                    <a:pt x="2216" y="12097"/>
                  </a:lnTo>
                  <a:lnTo>
                    <a:pt x="2725" y="12546"/>
                  </a:lnTo>
                  <a:lnTo>
                    <a:pt x="3294" y="12966"/>
                  </a:lnTo>
                  <a:lnTo>
                    <a:pt x="3893" y="13325"/>
                  </a:lnTo>
                  <a:lnTo>
                    <a:pt x="4522" y="13624"/>
                  </a:lnTo>
                  <a:lnTo>
                    <a:pt x="5210" y="13864"/>
                  </a:lnTo>
                  <a:lnTo>
                    <a:pt x="5959" y="14073"/>
                  </a:lnTo>
                  <a:lnTo>
                    <a:pt x="6708" y="14193"/>
                  </a:lnTo>
                  <a:lnTo>
                    <a:pt x="7456" y="14253"/>
                  </a:lnTo>
                  <a:lnTo>
                    <a:pt x="8175" y="14253"/>
                  </a:lnTo>
                  <a:lnTo>
                    <a:pt x="8893" y="14163"/>
                  </a:lnTo>
                  <a:lnTo>
                    <a:pt x="9612" y="14014"/>
                  </a:lnTo>
                  <a:lnTo>
                    <a:pt x="9941" y="13924"/>
                  </a:lnTo>
                  <a:lnTo>
                    <a:pt x="10271" y="13804"/>
                  </a:lnTo>
                  <a:lnTo>
                    <a:pt x="10600" y="13684"/>
                  </a:lnTo>
                  <a:lnTo>
                    <a:pt x="10900" y="13535"/>
                  </a:lnTo>
                  <a:lnTo>
                    <a:pt x="11199" y="13355"/>
                  </a:lnTo>
                  <a:lnTo>
                    <a:pt x="11498" y="13175"/>
                  </a:lnTo>
                  <a:lnTo>
                    <a:pt x="11768" y="12996"/>
                  </a:lnTo>
                  <a:lnTo>
                    <a:pt x="12037" y="12786"/>
                  </a:lnTo>
                  <a:lnTo>
                    <a:pt x="12307" y="12546"/>
                  </a:lnTo>
                  <a:lnTo>
                    <a:pt x="12546" y="12307"/>
                  </a:lnTo>
                  <a:lnTo>
                    <a:pt x="12756" y="12037"/>
                  </a:lnTo>
                  <a:lnTo>
                    <a:pt x="12966" y="11768"/>
                  </a:lnTo>
                  <a:lnTo>
                    <a:pt x="13175" y="11468"/>
                  </a:lnTo>
                  <a:lnTo>
                    <a:pt x="13355" y="11169"/>
                  </a:lnTo>
                  <a:lnTo>
                    <a:pt x="13505" y="10840"/>
                  </a:lnTo>
                  <a:lnTo>
                    <a:pt x="13654" y="10510"/>
                  </a:lnTo>
                  <a:lnTo>
                    <a:pt x="13774" y="10151"/>
                  </a:lnTo>
                  <a:lnTo>
                    <a:pt x="13894" y="9792"/>
                  </a:lnTo>
                  <a:lnTo>
                    <a:pt x="13954" y="9402"/>
                  </a:lnTo>
                  <a:lnTo>
                    <a:pt x="14014" y="9013"/>
                  </a:lnTo>
                  <a:lnTo>
                    <a:pt x="14074" y="8444"/>
                  </a:lnTo>
                  <a:lnTo>
                    <a:pt x="14074" y="7845"/>
                  </a:lnTo>
                  <a:lnTo>
                    <a:pt x="14044" y="7246"/>
                  </a:lnTo>
                  <a:lnTo>
                    <a:pt x="13984" y="6648"/>
                  </a:lnTo>
                  <a:lnTo>
                    <a:pt x="13864" y="6019"/>
                  </a:lnTo>
                  <a:lnTo>
                    <a:pt x="13714" y="5390"/>
                  </a:lnTo>
                  <a:lnTo>
                    <a:pt x="13535" y="4791"/>
                  </a:lnTo>
                  <a:lnTo>
                    <a:pt x="13325" y="4192"/>
                  </a:lnTo>
                  <a:lnTo>
                    <a:pt x="13056" y="3593"/>
                  </a:lnTo>
                  <a:lnTo>
                    <a:pt x="12756" y="3024"/>
                  </a:lnTo>
                  <a:lnTo>
                    <a:pt x="12427" y="2485"/>
                  </a:lnTo>
                  <a:lnTo>
                    <a:pt x="12067" y="2006"/>
                  </a:lnTo>
                  <a:lnTo>
                    <a:pt x="11678" y="1527"/>
                  </a:lnTo>
                  <a:lnTo>
                    <a:pt x="11259" y="1108"/>
                  </a:lnTo>
                  <a:lnTo>
                    <a:pt x="10810" y="749"/>
                  </a:lnTo>
                  <a:lnTo>
                    <a:pt x="10301" y="419"/>
                  </a:lnTo>
                  <a:lnTo>
                    <a:pt x="10061" y="300"/>
                  </a:lnTo>
                  <a:lnTo>
                    <a:pt x="9792" y="180"/>
                  </a:lnTo>
                  <a:lnTo>
                    <a:pt x="9522" y="120"/>
                  </a:lnTo>
                  <a:lnTo>
                    <a:pt x="9253" y="60"/>
                  </a:lnTo>
                  <a:lnTo>
                    <a:pt x="8714" y="60"/>
                  </a:lnTo>
                  <a:lnTo>
                    <a:pt x="8444" y="90"/>
                  </a:lnTo>
                  <a:lnTo>
                    <a:pt x="8205" y="150"/>
                  </a:lnTo>
                  <a:lnTo>
                    <a:pt x="7516" y="30"/>
                  </a:lnTo>
                  <a:lnTo>
                    <a:pt x="68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5706;p57">
              <a:extLst>
                <a:ext uri="{FF2B5EF4-FFF2-40B4-BE49-F238E27FC236}">
                  <a16:creationId xmlns:a16="http://schemas.microsoft.com/office/drawing/2014/main" id="{68AE0584-2E44-8D7B-754A-64CF2260B820}"/>
                </a:ext>
              </a:extLst>
            </p:cNvPr>
            <p:cNvSpPr/>
            <p:nvPr/>
          </p:nvSpPr>
          <p:spPr>
            <a:xfrm>
              <a:off x="10981915" y="2631757"/>
              <a:ext cx="134274" cy="153477"/>
            </a:xfrm>
            <a:custGeom>
              <a:avLst/>
              <a:gdLst/>
              <a:ahLst/>
              <a:cxnLst/>
              <a:rect l="l" t="t" r="r" b="b"/>
              <a:pathLst>
                <a:path w="18476" h="21111" extrusionOk="0">
                  <a:moveTo>
                    <a:pt x="11229" y="0"/>
                  </a:moveTo>
                  <a:lnTo>
                    <a:pt x="10720" y="60"/>
                  </a:lnTo>
                  <a:lnTo>
                    <a:pt x="10211" y="90"/>
                  </a:lnTo>
                  <a:lnTo>
                    <a:pt x="9732" y="180"/>
                  </a:lnTo>
                  <a:lnTo>
                    <a:pt x="9223" y="270"/>
                  </a:lnTo>
                  <a:lnTo>
                    <a:pt x="8744" y="389"/>
                  </a:lnTo>
                  <a:lnTo>
                    <a:pt x="8264" y="509"/>
                  </a:lnTo>
                  <a:lnTo>
                    <a:pt x="7785" y="689"/>
                  </a:lnTo>
                  <a:lnTo>
                    <a:pt x="7336" y="838"/>
                  </a:lnTo>
                  <a:lnTo>
                    <a:pt x="6887" y="1048"/>
                  </a:lnTo>
                  <a:lnTo>
                    <a:pt x="6468" y="1228"/>
                  </a:lnTo>
                  <a:lnTo>
                    <a:pt x="6049" y="1467"/>
                  </a:lnTo>
                  <a:lnTo>
                    <a:pt x="5629" y="1707"/>
                  </a:lnTo>
                  <a:lnTo>
                    <a:pt x="5270" y="1946"/>
                  </a:lnTo>
                  <a:lnTo>
                    <a:pt x="4911" y="2216"/>
                  </a:lnTo>
                  <a:lnTo>
                    <a:pt x="4551" y="2515"/>
                  </a:lnTo>
                  <a:lnTo>
                    <a:pt x="4072" y="2964"/>
                  </a:lnTo>
                  <a:lnTo>
                    <a:pt x="3623" y="3414"/>
                  </a:lnTo>
                  <a:lnTo>
                    <a:pt x="3204" y="3893"/>
                  </a:lnTo>
                  <a:lnTo>
                    <a:pt x="2815" y="4402"/>
                  </a:lnTo>
                  <a:lnTo>
                    <a:pt x="2425" y="4881"/>
                  </a:lnTo>
                  <a:lnTo>
                    <a:pt x="2096" y="5420"/>
                  </a:lnTo>
                  <a:lnTo>
                    <a:pt x="1767" y="5959"/>
                  </a:lnTo>
                  <a:lnTo>
                    <a:pt x="1467" y="6498"/>
                  </a:lnTo>
                  <a:lnTo>
                    <a:pt x="1228" y="7037"/>
                  </a:lnTo>
                  <a:lnTo>
                    <a:pt x="988" y="7606"/>
                  </a:lnTo>
                  <a:lnTo>
                    <a:pt x="749" y="8175"/>
                  </a:lnTo>
                  <a:lnTo>
                    <a:pt x="569" y="8743"/>
                  </a:lnTo>
                  <a:lnTo>
                    <a:pt x="419" y="9342"/>
                  </a:lnTo>
                  <a:lnTo>
                    <a:pt x="270" y="9941"/>
                  </a:lnTo>
                  <a:lnTo>
                    <a:pt x="180" y="10540"/>
                  </a:lnTo>
                  <a:lnTo>
                    <a:pt x="90" y="11139"/>
                  </a:lnTo>
                  <a:lnTo>
                    <a:pt x="30" y="11738"/>
                  </a:lnTo>
                  <a:lnTo>
                    <a:pt x="30" y="12337"/>
                  </a:lnTo>
                  <a:lnTo>
                    <a:pt x="0" y="12936"/>
                  </a:lnTo>
                  <a:lnTo>
                    <a:pt x="30" y="13564"/>
                  </a:lnTo>
                  <a:lnTo>
                    <a:pt x="90" y="14163"/>
                  </a:lnTo>
                  <a:lnTo>
                    <a:pt x="180" y="14792"/>
                  </a:lnTo>
                  <a:lnTo>
                    <a:pt x="270" y="15391"/>
                  </a:lnTo>
                  <a:lnTo>
                    <a:pt x="419" y="15990"/>
                  </a:lnTo>
                  <a:lnTo>
                    <a:pt x="569" y="16589"/>
                  </a:lnTo>
                  <a:lnTo>
                    <a:pt x="749" y="17188"/>
                  </a:lnTo>
                  <a:lnTo>
                    <a:pt x="958" y="17786"/>
                  </a:lnTo>
                  <a:lnTo>
                    <a:pt x="1198" y="18355"/>
                  </a:lnTo>
                  <a:lnTo>
                    <a:pt x="1467" y="18954"/>
                  </a:lnTo>
                  <a:lnTo>
                    <a:pt x="1767" y="19523"/>
                  </a:lnTo>
                  <a:lnTo>
                    <a:pt x="2066" y="20092"/>
                  </a:lnTo>
                  <a:lnTo>
                    <a:pt x="2425" y="20631"/>
                  </a:lnTo>
                  <a:lnTo>
                    <a:pt x="2545" y="20781"/>
                  </a:lnTo>
                  <a:lnTo>
                    <a:pt x="2725" y="20930"/>
                  </a:lnTo>
                  <a:lnTo>
                    <a:pt x="2905" y="21020"/>
                  </a:lnTo>
                  <a:lnTo>
                    <a:pt x="3084" y="21080"/>
                  </a:lnTo>
                  <a:lnTo>
                    <a:pt x="3294" y="21110"/>
                  </a:lnTo>
                  <a:lnTo>
                    <a:pt x="3503" y="21050"/>
                  </a:lnTo>
                  <a:lnTo>
                    <a:pt x="3683" y="20990"/>
                  </a:lnTo>
                  <a:lnTo>
                    <a:pt x="3833" y="20841"/>
                  </a:lnTo>
                  <a:lnTo>
                    <a:pt x="3893" y="20781"/>
                  </a:lnTo>
                  <a:lnTo>
                    <a:pt x="3923" y="20661"/>
                  </a:lnTo>
                  <a:lnTo>
                    <a:pt x="3983" y="20481"/>
                  </a:lnTo>
                  <a:lnTo>
                    <a:pt x="4012" y="20242"/>
                  </a:lnTo>
                  <a:lnTo>
                    <a:pt x="3983" y="19972"/>
                  </a:lnTo>
                  <a:lnTo>
                    <a:pt x="3923" y="19673"/>
                  </a:lnTo>
                  <a:lnTo>
                    <a:pt x="3803" y="19343"/>
                  </a:lnTo>
                  <a:lnTo>
                    <a:pt x="3683" y="19164"/>
                  </a:lnTo>
                  <a:lnTo>
                    <a:pt x="3563" y="18984"/>
                  </a:lnTo>
                  <a:lnTo>
                    <a:pt x="3114" y="18086"/>
                  </a:lnTo>
                  <a:lnTo>
                    <a:pt x="2755" y="17188"/>
                  </a:lnTo>
                  <a:lnTo>
                    <a:pt x="2425" y="16229"/>
                  </a:lnTo>
                  <a:lnTo>
                    <a:pt x="2186" y="15301"/>
                  </a:lnTo>
                  <a:lnTo>
                    <a:pt x="2006" y="14343"/>
                  </a:lnTo>
                  <a:lnTo>
                    <a:pt x="1886" y="13385"/>
                  </a:lnTo>
                  <a:lnTo>
                    <a:pt x="1857" y="12906"/>
                  </a:lnTo>
                  <a:lnTo>
                    <a:pt x="1827" y="12427"/>
                  </a:lnTo>
                  <a:lnTo>
                    <a:pt x="1827" y="11947"/>
                  </a:lnTo>
                  <a:lnTo>
                    <a:pt x="1857" y="11468"/>
                  </a:lnTo>
                  <a:lnTo>
                    <a:pt x="1916" y="10989"/>
                  </a:lnTo>
                  <a:lnTo>
                    <a:pt x="1976" y="10510"/>
                  </a:lnTo>
                  <a:lnTo>
                    <a:pt x="2036" y="10061"/>
                  </a:lnTo>
                  <a:lnTo>
                    <a:pt x="2156" y="9582"/>
                  </a:lnTo>
                  <a:lnTo>
                    <a:pt x="2276" y="9133"/>
                  </a:lnTo>
                  <a:lnTo>
                    <a:pt x="2425" y="8654"/>
                  </a:lnTo>
                  <a:lnTo>
                    <a:pt x="2575" y="8205"/>
                  </a:lnTo>
                  <a:lnTo>
                    <a:pt x="2755" y="7785"/>
                  </a:lnTo>
                  <a:lnTo>
                    <a:pt x="2964" y="7336"/>
                  </a:lnTo>
                  <a:lnTo>
                    <a:pt x="3204" y="6887"/>
                  </a:lnTo>
                  <a:lnTo>
                    <a:pt x="3444" y="6468"/>
                  </a:lnTo>
                  <a:lnTo>
                    <a:pt x="3713" y="6049"/>
                  </a:lnTo>
                  <a:lnTo>
                    <a:pt x="4012" y="5659"/>
                  </a:lnTo>
                  <a:lnTo>
                    <a:pt x="4342" y="5270"/>
                  </a:lnTo>
                  <a:lnTo>
                    <a:pt x="4671" y="4881"/>
                  </a:lnTo>
                  <a:lnTo>
                    <a:pt x="5031" y="4492"/>
                  </a:lnTo>
                  <a:lnTo>
                    <a:pt x="5300" y="4222"/>
                  </a:lnTo>
                  <a:lnTo>
                    <a:pt x="5599" y="3982"/>
                  </a:lnTo>
                  <a:lnTo>
                    <a:pt x="5929" y="3743"/>
                  </a:lnTo>
                  <a:lnTo>
                    <a:pt x="6258" y="3503"/>
                  </a:lnTo>
                  <a:lnTo>
                    <a:pt x="6947" y="3084"/>
                  </a:lnTo>
                  <a:lnTo>
                    <a:pt x="7696" y="2695"/>
                  </a:lnTo>
                  <a:lnTo>
                    <a:pt x="8504" y="2395"/>
                  </a:lnTo>
                  <a:lnTo>
                    <a:pt x="9312" y="2126"/>
                  </a:lnTo>
                  <a:lnTo>
                    <a:pt x="10151" y="1946"/>
                  </a:lnTo>
                  <a:lnTo>
                    <a:pt x="10570" y="1886"/>
                  </a:lnTo>
                  <a:lnTo>
                    <a:pt x="10989" y="1827"/>
                  </a:lnTo>
                  <a:lnTo>
                    <a:pt x="11438" y="1797"/>
                  </a:lnTo>
                  <a:lnTo>
                    <a:pt x="11858" y="1767"/>
                  </a:lnTo>
                  <a:lnTo>
                    <a:pt x="12277" y="1797"/>
                  </a:lnTo>
                  <a:lnTo>
                    <a:pt x="12696" y="1827"/>
                  </a:lnTo>
                  <a:lnTo>
                    <a:pt x="13085" y="1857"/>
                  </a:lnTo>
                  <a:lnTo>
                    <a:pt x="13505" y="1946"/>
                  </a:lnTo>
                  <a:lnTo>
                    <a:pt x="13894" y="2036"/>
                  </a:lnTo>
                  <a:lnTo>
                    <a:pt x="14283" y="2156"/>
                  </a:lnTo>
                  <a:lnTo>
                    <a:pt x="14642" y="2306"/>
                  </a:lnTo>
                  <a:lnTo>
                    <a:pt x="15032" y="2485"/>
                  </a:lnTo>
                  <a:lnTo>
                    <a:pt x="15361" y="2665"/>
                  </a:lnTo>
                  <a:lnTo>
                    <a:pt x="15720" y="2905"/>
                  </a:lnTo>
                  <a:lnTo>
                    <a:pt x="16020" y="3144"/>
                  </a:lnTo>
                  <a:lnTo>
                    <a:pt x="16319" y="3414"/>
                  </a:lnTo>
                  <a:lnTo>
                    <a:pt x="16619" y="3713"/>
                  </a:lnTo>
                  <a:lnTo>
                    <a:pt x="16888" y="4042"/>
                  </a:lnTo>
                  <a:lnTo>
                    <a:pt x="17008" y="4192"/>
                  </a:lnTo>
                  <a:lnTo>
                    <a:pt x="17158" y="4282"/>
                  </a:lnTo>
                  <a:lnTo>
                    <a:pt x="17307" y="4372"/>
                  </a:lnTo>
                  <a:lnTo>
                    <a:pt x="17487" y="4402"/>
                  </a:lnTo>
                  <a:lnTo>
                    <a:pt x="17786" y="4402"/>
                  </a:lnTo>
                  <a:lnTo>
                    <a:pt x="17936" y="4342"/>
                  </a:lnTo>
                  <a:lnTo>
                    <a:pt x="18086" y="4282"/>
                  </a:lnTo>
                  <a:lnTo>
                    <a:pt x="18206" y="4162"/>
                  </a:lnTo>
                  <a:lnTo>
                    <a:pt x="18325" y="4072"/>
                  </a:lnTo>
                  <a:lnTo>
                    <a:pt x="18385" y="3923"/>
                  </a:lnTo>
                  <a:lnTo>
                    <a:pt x="18445" y="3803"/>
                  </a:lnTo>
                  <a:lnTo>
                    <a:pt x="18475" y="3653"/>
                  </a:lnTo>
                  <a:lnTo>
                    <a:pt x="18475" y="3473"/>
                  </a:lnTo>
                  <a:lnTo>
                    <a:pt x="18415" y="3294"/>
                  </a:lnTo>
                  <a:lnTo>
                    <a:pt x="18325" y="3114"/>
                  </a:lnTo>
                  <a:lnTo>
                    <a:pt x="18056" y="2725"/>
                  </a:lnTo>
                  <a:lnTo>
                    <a:pt x="17757" y="2366"/>
                  </a:lnTo>
                  <a:lnTo>
                    <a:pt x="17457" y="2006"/>
                  </a:lnTo>
                  <a:lnTo>
                    <a:pt x="17098" y="1707"/>
                  </a:lnTo>
                  <a:lnTo>
                    <a:pt x="16738" y="1437"/>
                  </a:lnTo>
                  <a:lnTo>
                    <a:pt x="16349" y="1168"/>
                  </a:lnTo>
                  <a:lnTo>
                    <a:pt x="15930" y="928"/>
                  </a:lnTo>
                  <a:lnTo>
                    <a:pt x="15511" y="719"/>
                  </a:lnTo>
                  <a:lnTo>
                    <a:pt x="15062" y="569"/>
                  </a:lnTo>
                  <a:lnTo>
                    <a:pt x="14612" y="389"/>
                  </a:lnTo>
                  <a:lnTo>
                    <a:pt x="14163" y="270"/>
                  </a:lnTo>
                  <a:lnTo>
                    <a:pt x="13684" y="180"/>
                  </a:lnTo>
                  <a:lnTo>
                    <a:pt x="13205" y="90"/>
                  </a:lnTo>
                  <a:lnTo>
                    <a:pt x="12726" y="30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5707;p57">
              <a:extLst>
                <a:ext uri="{FF2B5EF4-FFF2-40B4-BE49-F238E27FC236}">
                  <a16:creationId xmlns:a16="http://schemas.microsoft.com/office/drawing/2014/main" id="{0C8CC1C1-4F97-DA41-893B-B9400E0CD25D}"/>
                </a:ext>
              </a:extLst>
            </p:cNvPr>
            <p:cNvSpPr/>
            <p:nvPr/>
          </p:nvSpPr>
          <p:spPr>
            <a:xfrm>
              <a:off x="10868959" y="2750369"/>
              <a:ext cx="107072" cy="105800"/>
            </a:xfrm>
            <a:custGeom>
              <a:avLst/>
              <a:gdLst/>
              <a:ahLst/>
              <a:cxnLst/>
              <a:rect l="l" t="t" r="r" b="b"/>
              <a:pathLst>
                <a:path w="14733" h="14553" extrusionOk="0">
                  <a:moveTo>
                    <a:pt x="9283" y="1647"/>
                  </a:moveTo>
                  <a:lnTo>
                    <a:pt x="9912" y="1677"/>
                  </a:lnTo>
                  <a:lnTo>
                    <a:pt x="10301" y="1827"/>
                  </a:lnTo>
                  <a:lnTo>
                    <a:pt x="10630" y="2006"/>
                  </a:lnTo>
                  <a:lnTo>
                    <a:pt x="10960" y="2216"/>
                  </a:lnTo>
                  <a:lnTo>
                    <a:pt x="11259" y="2456"/>
                  </a:lnTo>
                  <a:lnTo>
                    <a:pt x="11559" y="2695"/>
                  </a:lnTo>
                  <a:lnTo>
                    <a:pt x="11798" y="2965"/>
                  </a:lnTo>
                  <a:lnTo>
                    <a:pt x="12038" y="3264"/>
                  </a:lnTo>
                  <a:lnTo>
                    <a:pt x="12247" y="3563"/>
                  </a:lnTo>
                  <a:lnTo>
                    <a:pt x="12457" y="3893"/>
                  </a:lnTo>
                  <a:lnTo>
                    <a:pt x="12607" y="4252"/>
                  </a:lnTo>
                  <a:lnTo>
                    <a:pt x="12726" y="4611"/>
                  </a:lnTo>
                  <a:lnTo>
                    <a:pt x="12846" y="4971"/>
                  </a:lnTo>
                  <a:lnTo>
                    <a:pt x="12936" y="5390"/>
                  </a:lnTo>
                  <a:lnTo>
                    <a:pt x="12996" y="5809"/>
                  </a:lnTo>
                  <a:lnTo>
                    <a:pt x="13026" y="6228"/>
                  </a:lnTo>
                  <a:lnTo>
                    <a:pt x="13026" y="6678"/>
                  </a:lnTo>
                  <a:lnTo>
                    <a:pt x="12996" y="7157"/>
                  </a:lnTo>
                  <a:lnTo>
                    <a:pt x="12936" y="7666"/>
                  </a:lnTo>
                  <a:lnTo>
                    <a:pt x="12846" y="8145"/>
                  </a:lnTo>
                  <a:lnTo>
                    <a:pt x="12696" y="8624"/>
                  </a:lnTo>
                  <a:lnTo>
                    <a:pt x="12547" y="9103"/>
                  </a:lnTo>
                  <a:lnTo>
                    <a:pt x="12337" y="9552"/>
                  </a:lnTo>
                  <a:lnTo>
                    <a:pt x="12098" y="9971"/>
                  </a:lnTo>
                  <a:lnTo>
                    <a:pt x="11858" y="10391"/>
                  </a:lnTo>
                  <a:lnTo>
                    <a:pt x="11559" y="10780"/>
                  </a:lnTo>
                  <a:lnTo>
                    <a:pt x="11229" y="11169"/>
                  </a:lnTo>
                  <a:lnTo>
                    <a:pt x="10900" y="11498"/>
                  </a:lnTo>
                  <a:lnTo>
                    <a:pt x="10511" y="11798"/>
                  </a:lnTo>
                  <a:lnTo>
                    <a:pt x="10091" y="12097"/>
                  </a:lnTo>
                  <a:lnTo>
                    <a:pt x="9672" y="12307"/>
                  </a:lnTo>
                  <a:lnTo>
                    <a:pt x="9223" y="12516"/>
                  </a:lnTo>
                  <a:lnTo>
                    <a:pt x="8714" y="12666"/>
                  </a:lnTo>
                  <a:lnTo>
                    <a:pt x="8355" y="12756"/>
                  </a:lnTo>
                  <a:lnTo>
                    <a:pt x="7965" y="12816"/>
                  </a:lnTo>
                  <a:lnTo>
                    <a:pt x="7606" y="12846"/>
                  </a:lnTo>
                  <a:lnTo>
                    <a:pt x="7247" y="12846"/>
                  </a:lnTo>
                  <a:lnTo>
                    <a:pt x="6887" y="12816"/>
                  </a:lnTo>
                  <a:lnTo>
                    <a:pt x="6528" y="12786"/>
                  </a:lnTo>
                  <a:lnTo>
                    <a:pt x="6199" y="12726"/>
                  </a:lnTo>
                  <a:lnTo>
                    <a:pt x="5839" y="12636"/>
                  </a:lnTo>
                  <a:lnTo>
                    <a:pt x="5510" y="12516"/>
                  </a:lnTo>
                  <a:lnTo>
                    <a:pt x="5211" y="12397"/>
                  </a:lnTo>
                  <a:lnTo>
                    <a:pt x="4881" y="12247"/>
                  </a:lnTo>
                  <a:lnTo>
                    <a:pt x="4582" y="12067"/>
                  </a:lnTo>
                  <a:lnTo>
                    <a:pt x="4312" y="11888"/>
                  </a:lnTo>
                  <a:lnTo>
                    <a:pt x="4043" y="11678"/>
                  </a:lnTo>
                  <a:lnTo>
                    <a:pt x="3773" y="11468"/>
                  </a:lnTo>
                  <a:lnTo>
                    <a:pt x="3534" y="11229"/>
                  </a:lnTo>
                  <a:lnTo>
                    <a:pt x="3294" y="10959"/>
                  </a:lnTo>
                  <a:lnTo>
                    <a:pt x="3055" y="10720"/>
                  </a:lnTo>
                  <a:lnTo>
                    <a:pt x="2875" y="10420"/>
                  </a:lnTo>
                  <a:lnTo>
                    <a:pt x="2665" y="10151"/>
                  </a:lnTo>
                  <a:lnTo>
                    <a:pt x="2486" y="9852"/>
                  </a:lnTo>
                  <a:lnTo>
                    <a:pt x="2336" y="9522"/>
                  </a:lnTo>
                  <a:lnTo>
                    <a:pt x="2216" y="9223"/>
                  </a:lnTo>
                  <a:lnTo>
                    <a:pt x="2096" y="8893"/>
                  </a:lnTo>
                  <a:lnTo>
                    <a:pt x="1977" y="8534"/>
                  </a:lnTo>
                  <a:lnTo>
                    <a:pt x="1917" y="8205"/>
                  </a:lnTo>
                  <a:lnTo>
                    <a:pt x="1857" y="7845"/>
                  </a:lnTo>
                  <a:lnTo>
                    <a:pt x="1827" y="7486"/>
                  </a:lnTo>
                  <a:lnTo>
                    <a:pt x="1797" y="7127"/>
                  </a:lnTo>
                  <a:lnTo>
                    <a:pt x="1827" y="6767"/>
                  </a:lnTo>
                  <a:lnTo>
                    <a:pt x="1857" y="6408"/>
                  </a:lnTo>
                  <a:lnTo>
                    <a:pt x="1917" y="6049"/>
                  </a:lnTo>
                  <a:lnTo>
                    <a:pt x="1977" y="5689"/>
                  </a:lnTo>
                  <a:lnTo>
                    <a:pt x="2067" y="5360"/>
                  </a:lnTo>
                  <a:lnTo>
                    <a:pt x="2186" y="5061"/>
                  </a:lnTo>
                  <a:lnTo>
                    <a:pt x="2306" y="4761"/>
                  </a:lnTo>
                  <a:lnTo>
                    <a:pt x="2456" y="4462"/>
                  </a:lnTo>
                  <a:lnTo>
                    <a:pt x="2635" y="4192"/>
                  </a:lnTo>
                  <a:lnTo>
                    <a:pt x="2815" y="3953"/>
                  </a:lnTo>
                  <a:lnTo>
                    <a:pt x="2995" y="3713"/>
                  </a:lnTo>
                  <a:lnTo>
                    <a:pt x="3204" y="3504"/>
                  </a:lnTo>
                  <a:lnTo>
                    <a:pt x="3414" y="3294"/>
                  </a:lnTo>
                  <a:lnTo>
                    <a:pt x="3624" y="3114"/>
                  </a:lnTo>
                  <a:lnTo>
                    <a:pt x="3863" y="2935"/>
                  </a:lnTo>
                  <a:lnTo>
                    <a:pt x="4372" y="2605"/>
                  </a:lnTo>
                  <a:lnTo>
                    <a:pt x="4941" y="2336"/>
                  </a:lnTo>
                  <a:lnTo>
                    <a:pt x="5510" y="2126"/>
                  </a:lnTo>
                  <a:lnTo>
                    <a:pt x="6109" y="1946"/>
                  </a:lnTo>
                  <a:lnTo>
                    <a:pt x="6708" y="1827"/>
                  </a:lnTo>
                  <a:lnTo>
                    <a:pt x="7367" y="1737"/>
                  </a:lnTo>
                  <a:lnTo>
                    <a:pt x="7995" y="1677"/>
                  </a:lnTo>
                  <a:lnTo>
                    <a:pt x="8654" y="1647"/>
                  </a:lnTo>
                  <a:close/>
                  <a:moveTo>
                    <a:pt x="8295" y="0"/>
                  </a:moveTo>
                  <a:lnTo>
                    <a:pt x="8205" y="30"/>
                  </a:lnTo>
                  <a:lnTo>
                    <a:pt x="7576" y="90"/>
                  </a:lnTo>
                  <a:lnTo>
                    <a:pt x="6947" y="150"/>
                  </a:lnTo>
                  <a:lnTo>
                    <a:pt x="6318" y="240"/>
                  </a:lnTo>
                  <a:lnTo>
                    <a:pt x="5720" y="359"/>
                  </a:lnTo>
                  <a:lnTo>
                    <a:pt x="5121" y="539"/>
                  </a:lnTo>
                  <a:lnTo>
                    <a:pt x="4552" y="749"/>
                  </a:lnTo>
                  <a:lnTo>
                    <a:pt x="3983" y="988"/>
                  </a:lnTo>
                  <a:lnTo>
                    <a:pt x="3444" y="1258"/>
                  </a:lnTo>
                  <a:lnTo>
                    <a:pt x="2935" y="1587"/>
                  </a:lnTo>
                  <a:lnTo>
                    <a:pt x="2486" y="1946"/>
                  </a:lnTo>
                  <a:lnTo>
                    <a:pt x="2037" y="2366"/>
                  </a:lnTo>
                  <a:lnTo>
                    <a:pt x="1617" y="2815"/>
                  </a:lnTo>
                  <a:lnTo>
                    <a:pt x="1228" y="3324"/>
                  </a:lnTo>
                  <a:lnTo>
                    <a:pt x="899" y="3893"/>
                  </a:lnTo>
                  <a:lnTo>
                    <a:pt x="599" y="4492"/>
                  </a:lnTo>
                  <a:lnTo>
                    <a:pt x="330" y="5180"/>
                  </a:lnTo>
                  <a:lnTo>
                    <a:pt x="210" y="5630"/>
                  </a:lnTo>
                  <a:lnTo>
                    <a:pt x="90" y="6109"/>
                  </a:lnTo>
                  <a:lnTo>
                    <a:pt x="30" y="6558"/>
                  </a:lnTo>
                  <a:lnTo>
                    <a:pt x="0" y="7037"/>
                  </a:lnTo>
                  <a:lnTo>
                    <a:pt x="0" y="7486"/>
                  </a:lnTo>
                  <a:lnTo>
                    <a:pt x="0" y="7905"/>
                  </a:lnTo>
                  <a:lnTo>
                    <a:pt x="60" y="8354"/>
                  </a:lnTo>
                  <a:lnTo>
                    <a:pt x="150" y="8774"/>
                  </a:lnTo>
                  <a:lnTo>
                    <a:pt x="270" y="9193"/>
                  </a:lnTo>
                  <a:lnTo>
                    <a:pt x="390" y="9612"/>
                  </a:lnTo>
                  <a:lnTo>
                    <a:pt x="569" y="10001"/>
                  </a:lnTo>
                  <a:lnTo>
                    <a:pt x="749" y="10391"/>
                  </a:lnTo>
                  <a:lnTo>
                    <a:pt x="959" y="10780"/>
                  </a:lnTo>
                  <a:lnTo>
                    <a:pt x="1198" y="11139"/>
                  </a:lnTo>
                  <a:lnTo>
                    <a:pt x="1438" y="11498"/>
                  </a:lnTo>
                  <a:lnTo>
                    <a:pt x="1707" y="11828"/>
                  </a:lnTo>
                  <a:lnTo>
                    <a:pt x="2007" y="12157"/>
                  </a:lnTo>
                  <a:lnTo>
                    <a:pt x="2306" y="12457"/>
                  </a:lnTo>
                  <a:lnTo>
                    <a:pt x="2635" y="12726"/>
                  </a:lnTo>
                  <a:lnTo>
                    <a:pt x="2995" y="12996"/>
                  </a:lnTo>
                  <a:lnTo>
                    <a:pt x="3354" y="13265"/>
                  </a:lnTo>
                  <a:lnTo>
                    <a:pt x="3713" y="13505"/>
                  </a:lnTo>
                  <a:lnTo>
                    <a:pt x="4103" y="13714"/>
                  </a:lnTo>
                  <a:lnTo>
                    <a:pt x="4522" y="13894"/>
                  </a:lnTo>
                  <a:lnTo>
                    <a:pt x="4911" y="14074"/>
                  </a:lnTo>
                  <a:lnTo>
                    <a:pt x="5330" y="14193"/>
                  </a:lnTo>
                  <a:lnTo>
                    <a:pt x="5780" y="14343"/>
                  </a:lnTo>
                  <a:lnTo>
                    <a:pt x="6199" y="14433"/>
                  </a:lnTo>
                  <a:lnTo>
                    <a:pt x="6648" y="14493"/>
                  </a:lnTo>
                  <a:lnTo>
                    <a:pt x="7097" y="14553"/>
                  </a:lnTo>
                  <a:lnTo>
                    <a:pt x="8025" y="14553"/>
                  </a:lnTo>
                  <a:lnTo>
                    <a:pt x="8654" y="14493"/>
                  </a:lnTo>
                  <a:lnTo>
                    <a:pt x="9253" y="14373"/>
                  </a:lnTo>
                  <a:lnTo>
                    <a:pt x="9822" y="14223"/>
                  </a:lnTo>
                  <a:lnTo>
                    <a:pt x="10361" y="13984"/>
                  </a:lnTo>
                  <a:lnTo>
                    <a:pt x="10870" y="13714"/>
                  </a:lnTo>
                  <a:lnTo>
                    <a:pt x="11349" y="13415"/>
                  </a:lnTo>
                  <a:lnTo>
                    <a:pt x="11798" y="13055"/>
                  </a:lnTo>
                  <a:lnTo>
                    <a:pt x="12217" y="12696"/>
                  </a:lnTo>
                  <a:lnTo>
                    <a:pt x="12607" y="12247"/>
                  </a:lnTo>
                  <a:lnTo>
                    <a:pt x="12966" y="11798"/>
                  </a:lnTo>
                  <a:lnTo>
                    <a:pt x="13295" y="11319"/>
                  </a:lnTo>
                  <a:lnTo>
                    <a:pt x="13595" y="10840"/>
                  </a:lnTo>
                  <a:lnTo>
                    <a:pt x="13864" y="10301"/>
                  </a:lnTo>
                  <a:lnTo>
                    <a:pt x="14074" y="9762"/>
                  </a:lnTo>
                  <a:lnTo>
                    <a:pt x="14283" y="9193"/>
                  </a:lnTo>
                  <a:lnTo>
                    <a:pt x="14433" y="8624"/>
                  </a:lnTo>
                  <a:lnTo>
                    <a:pt x="14553" y="8055"/>
                  </a:lnTo>
                  <a:lnTo>
                    <a:pt x="14643" y="7486"/>
                  </a:lnTo>
                  <a:lnTo>
                    <a:pt x="14703" y="6887"/>
                  </a:lnTo>
                  <a:lnTo>
                    <a:pt x="14733" y="6318"/>
                  </a:lnTo>
                  <a:lnTo>
                    <a:pt x="14703" y="5719"/>
                  </a:lnTo>
                  <a:lnTo>
                    <a:pt x="14643" y="5150"/>
                  </a:lnTo>
                  <a:lnTo>
                    <a:pt x="14553" y="4581"/>
                  </a:lnTo>
                  <a:lnTo>
                    <a:pt x="14433" y="4043"/>
                  </a:lnTo>
                  <a:lnTo>
                    <a:pt x="14253" y="3533"/>
                  </a:lnTo>
                  <a:lnTo>
                    <a:pt x="14044" y="3024"/>
                  </a:lnTo>
                  <a:lnTo>
                    <a:pt x="13804" y="2515"/>
                  </a:lnTo>
                  <a:lnTo>
                    <a:pt x="13505" y="2066"/>
                  </a:lnTo>
                  <a:lnTo>
                    <a:pt x="13176" y="1647"/>
                  </a:lnTo>
                  <a:lnTo>
                    <a:pt x="12816" y="1228"/>
                  </a:lnTo>
                  <a:lnTo>
                    <a:pt x="12397" y="869"/>
                  </a:lnTo>
                  <a:lnTo>
                    <a:pt x="11948" y="569"/>
                  </a:lnTo>
                  <a:lnTo>
                    <a:pt x="11888" y="509"/>
                  </a:lnTo>
                  <a:lnTo>
                    <a:pt x="11768" y="479"/>
                  </a:lnTo>
                  <a:lnTo>
                    <a:pt x="11349" y="359"/>
                  </a:lnTo>
                  <a:lnTo>
                    <a:pt x="10780" y="270"/>
                  </a:lnTo>
                  <a:lnTo>
                    <a:pt x="10091" y="150"/>
                  </a:lnTo>
                  <a:lnTo>
                    <a:pt x="9433" y="60"/>
                  </a:lnTo>
                  <a:lnTo>
                    <a:pt x="88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5708;p57">
              <a:extLst>
                <a:ext uri="{FF2B5EF4-FFF2-40B4-BE49-F238E27FC236}">
                  <a16:creationId xmlns:a16="http://schemas.microsoft.com/office/drawing/2014/main" id="{8A1CEBD1-C9FE-5E08-10B2-DE27863D6767}"/>
                </a:ext>
              </a:extLst>
            </p:cNvPr>
            <p:cNvSpPr/>
            <p:nvPr/>
          </p:nvSpPr>
          <p:spPr>
            <a:xfrm>
              <a:off x="11179525" y="2384953"/>
              <a:ext cx="43532" cy="50512"/>
            </a:xfrm>
            <a:custGeom>
              <a:avLst/>
              <a:gdLst/>
              <a:ahLst/>
              <a:cxnLst/>
              <a:rect l="l" t="t" r="r" b="b"/>
              <a:pathLst>
                <a:path w="5990" h="6948" extrusionOk="0">
                  <a:moveTo>
                    <a:pt x="5001" y="0"/>
                  </a:moveTo>
                  <a:lnTo>
                    <a:pt x="4881" y="60"/>
                  </a:lnTo>
                  <a:lnTo>
                    <a:pt x="4732" y="150"/>
                  </a:lnTo>
                  <a:lnTo>
                    <a:pt x="4372" y="419"/>
                  </a:lnTo>
                  <a:lnTo>
                    <a:pt x="4073" y="719"/>
                  </a:lnTo>
                  <a:lnTo>
                    <a:pt x="3774" y="1048"/>
                  </a:lnTo>
                  <a:lnTo>
                    <a:pt x="3474" y="1378"/>
                  </a:lnTo>
                  <a:lnTo>
                    <a:pt x="2965" y="2096"/>
                  </a:lnTo>
                  <a:lnTo>
                    <a:pt x="2486" y="2815"/>
                  </a:lnTo>
                  <a:lnTo>
                    <a:pt x="1977" y="3564"/>
                  </a:lnTo>
                  <a:lnTo>
                    <a:pt x="1468" y="4282"/>
                  </a:lnTo>
                  <a:lnTo>
                    <a:pt x="1198" y="4612"/>
                  </a:lnTo>
                  <a:lnTo>
                    <a:pt x="899" y="4941"/>
                  </a:lnTo>
                  <a:lnTo>
                    <a:pt x="600" y="5270"/>
                  </a:lnTo>
                  <a:lnTo>
                    <a:pt x="270" y="5540"/>
                  </a:lnTo>
                  <a:lnTo>
                    <a:pt x="150" y="5689"/>
                  </a:lnTo>
                  <a:lnTo>
                    <a:pt x="61" y="5839"/>
                  </a:lnTo>
                  <a:lnTo>
                    <a:pt x="1" y="5989"/>
                  </a:lnTo>
                  <a:lnTo>
                    <a:pt x="1" y="6109"/>
                  </a:lnTo>
                  <a:lnTo>
                    <a:pt x="1" y="6258"/>
                  </a:lnTo>
                  <a:lnTo>
                    <a:pt x="61" y="6408"/>
                  </a:lnTo>
                  <a:lnTo>
                    <a:pt x="120" y="6528"/>
                  </a:lnTo>
                  <a:lnTo>
                    <a:pt x="210" y="6648"/>
                  </a:lnTo>
                  <a:lnTo>
                    <a:pt x="330" y="6767"/>
                  </a:lnTo>
                  <a:lnTo>
                    <a:pt x="450" y="6857"/>
                  </a:lnTo>
                  <a:lnTo>
                    <a:pt x="600" y="6917"/>
                  </a:lnTo>
                  <a:lnTo>
                    <a:pt x="749" y="6947"/>
                  </a:lnTo>
                  <a:lnTo>
                    <a:pt x="899" y="6947"/>
                  </a:lnTo>
                  <a:lnTo>
                    <a:pt x="1049" y="6917"/>
                  </a:lnTo>
                  <a:lnTo>
                    <a:pt x="1198" y="6857"/>
                  </a:lnTo>
                  <a:lnTo>
                    <a:pt x="1378" y="6767"/>
                  </a:lnTo>
                  <a:lnTo>
                    <a:pt x="1707" y="6498"/>
                  </a:lnTo>
                  <a:lnTo>
                    <a:pt x="2037" y="6199"/>
                  </a:lnTo>
                  <a:lnTo>
                    <a:pt x="2636" y="5570"/>
                  </a:lnTo>
                  <a:lnTo>
                    <a:pt x="3205" y="4911"/>
                  </a:lnTo>
                  <a:lnTo>
                    <a:pt x="3744" y="4222"/>
                  </a:lnTo>
                  <a:lnTo>
                    <a:pt x="4792" y="2785"/>
                  </a:lnTo>
                  <a:lnTo>
                    <a:pt x="5301" y="2066"/>
                  </a:lnTo>
                  <a:lnTo>
                    <a:pt x="5810" y="1378"/>
                  </a:lnTo>
                  <a:lnTo>
                    <a:pt x="5900" y="1258"/>
                  </a:lnTo>
                  <a:lnTo>
                    <a:pt x="5959" y="1108"/>
                  </a:lnTo>
                  <a:lnTo>
                    <a:pt x="5989" y="958"/>
                  </a:lnTo>
                  <a:lnTo>
                    <a:pt x="5989" y="809"/>
                  </a:lnTo>
                  <a:lnTo>
                    <a:pt x="5989" y="659"/>
                  </a:lnTo>
                  <a:lnTo>
                    <a:pt x="5929" y="539"/>
                  </a:lnTo>
                  <a:lnTo>
                    <a:pt x="5870" y="390"/>
                  </a:lnTo>
                  <a:lnTo>
                    <a:pt x="5780" y="300"/>
                  </a:lnTo>
                  <a:lnTo>
                    <a:pt x="5690" y="180"/>
                  </a:lnTo>
                  <a:lnTo>
                    <a:pt x="5570" y="90"/>
                  </a:lnTo>
                  <a:lnTo>
                    <a:pt x="5450" y="30"/>
                  </a:lnTo>
                  <a:lnTo>
                    <a:pt x="5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5709;p57">
              <a:extLst>
                <a:ext uri="{FF2B5EF4-FFF2-40B4-BE49-F238E27FC236}">
                  <a16:creationId xmlns:a16="http://schemas.microsoft.com/office/drawing/2014/main" id="{5B0F9C13-91DB-CDC5-D58F-324A6FA603E6}"/>
                </a:ext>
              </a:extLst>
            </p:cNvPr>
            <p:cNvSpPr/>
            <p:nvPr/>
          </p:nvSpPr>
          <p:spPr>
            <a:xfrm>
              <a:off x="11213693" y="2426957"/>
              <a:ext cx="32435" cy="30047"/>
            </a:xfrm>
            <a:custGeom>
              <a:avLst/>
              <a:gdLst/>
              <a:ahLst/>
              <a:cxnLst/>
              <a:rect l="l" t="t" r="r" b="b"/>
              <a:pathLst>
                <a:path w="4463" h="4133" extrusionOk="0">
                  <a:moveTo>
                    <a:pt x="3534" y="0"/>
                  </a:moveTo>
                  <a:lnTo>
                    <a:pt x="3384" y="60"/>
                  </a:lnTo>
                  <a:lnTo>
                    <a:pt x="3235" y="120"/>
                  </a:lnTo>
                  <a:lnTo>
                    <a:pt x="2845" y="390"/>
                  </a:lnTo>
                  <a:lnTo>
                    <a:pt x="2486" y="689"/>
                  </a:lnTo>
                  <a:lnTo>
                    <a:pt x="1767" y="1318"/>
                  </a:lnTo>
                  <a:lnTo>
                    <a:pt x="1049" y="1947"/>
                  </a:lnTo>
                  <a:lnTo>
                    <a:pt x="690" y="2276"/>
                  </a:lnTo>
                  <a:lnTo>
                    <a:pt x="330" y="2575"/>
                  </a:lnTo>
                  <a:lnTo>
                    <a:pt x="180" y="2695"/>
                  </a:lnTo>
                  <a:lnTo>
                    <a:pt x="91" y="2845"/>
                  </a:lnTo>
                  <a:lnTo>
                    <a:pt x="31" y="2995"/>
                  </a:lnTo>
                  <a:lnTo>
                    <a:pt x="1" y="3144"/>
                  </a:lnTo>
                  <a:lnTo>
                    <a:pt x="1" y="3324"/>
                  </a:lnTo>
                  <a:lnTo>
                    <a:pt x="31" y="3474"/>
                  </a:lnTo>
                  <a:lnTo>
                    <a:pt x="61" y="3623"/>
                  </a:lnTo>
                  <a:lnTo>
                    <a:pt x="151" y="3743"/>
                  </a:lnTo>
                  <a:lnTo>
                    <a:pt x="240" y="3863"/>
                  </a:lnTo>
                  <a:lnTo>
                    <a:pt x="360" y="3983"/>
                  </a:lnTo>
                  <a:lnTo>
                    <a:pt x="480" y="4073"/>
                  </a:lnTo>
                  <a:lnTo>
                    <a:pt x="630" y="4103"/>
                  </a:lnTo>
                  <a:lnTo>
                    <a:pt x="779" y="4133"/>
                  </a:lnTo>
                  <a:lnTo>
                    <a:pt x="929" y="4103"/>
                  </a:lnTo>
                  <a:lnTo>
                    <a:pt x="1109" y="4043"/>
                  </a:lnTo>
                  <a:lnTo>
                    <a:pt x="1258" y="3953"/>
                  </a:lnTo>
                  <a:lnTo>
                    <a:pt x="2007" y="3324"/>
                  </a:lnTo>
                  <a:lnTo>
                    <a:pt x="2756" y="2695"/>
                  </a:lnTo>
                  <a:lnTo>
                    <a:pt x="4223" y="1408"/>
                  </a:lnTo>
                  <a:lnTo>
                    <a:pt x="4313" y="1288"/>
                  </a:lnTo>
                  <a:lnTo>
                    <a:pt x="4402" y="1138"/>
                  </a:lnTo>
                  <a:lnTo>
                    <a:pt x="4432" y="1018"/>
                  </a:lnTo>
                  <a:lnTo>
                    <a:pt x="4462" y="869"/>
                  </a:lnTo>
                  <a:lnTo>
                    <a:pt x="4432" y="749"/>
                  </a:lnTo>
                  <a:lnTo>
                    <a:pt x="4402" y="599"/>
                  </a:lnTo>
                  <a:lnTo>
                    <a:pt x="4343" y="479"/>
                  </a:lnTo>
                  <a:lnTo>
                    <a:pt x="4283" y="360"/>
                  </a:lnTo>
                  <a:lnTo>
                    <a:pt x="4163" y="240"/>
                  </a:lnTo>
                  <a:lnTo>
                    <a:pt x="4073" y="150"/>
                  </a:lnTo>
                  <a:lnTo>
                    <a:pt x="3953" y="90"/>
                  </a:lnTo>
                  <a:lnTo>
                    <a:pt x="3804" y="30"/>
                  </a:lnTo>
                  <a:lnTo>
                    <a:pt x="36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5710;p57">
              <a:extLst>
                <a:ext uri="{FF2B5EF4-FFF2-40B4-BE49-F238E27FC236}">
                  <a16:creationId xmlns:a16="http://schemas.microsoft.com/office/drawing/2014/main" id="{A0519FE3-9A7D-2EE9-B340-916B5E43FF89}"/>
                </a:ext>
              </a:extLst>
            </p:cNvPr>
            <p:cNvSpPr/>
            <p:nvPr/>
          </p:nvSpPr>
          <p:spPr>
            <a:xfrm>
              <a:off x="11233717" y="2473532"/>
              <a:ext cx="40698" cy="16765"/>
            </a:xfrm>
            <a:custGeom>
              <a:avLst/>
              <a:gdLst/>
              <a:ahLst/>
              <a:cxnLst/>
              <a:rect l="l" t="t" r="r" b="b"/>
              <a:pathLst>
                <a:path w="5600" h="2306" extrusionOk="0">
                  <a:moveTo>
                    <a:pt x="4821" y="0"/>
                  </a:moveTo>
                  <a:lnTo>
                    <a:pt x="4672" y="30"/>
                  </a:lnTo>
                  <a:lnTo>
                    <a:pt x="3714" y="300"/>
                  </a:lnTo>
                  <a:lnTo>
                    <a:pt x="3264" y="419"/>
                  </a:lnTo>
                  <a:lnTo>
                    <a:pt x="2785" y="509"/>
                  </a:lnTo>
                  <a:lnTo>
                    <a:pt x="2306" y="569"/>
                  </a:lnTo>
                  <a:lnTo>
                    <a:pt x="1827" y="629"/>
                  </a:lnTo>
                  <a:lnTo>
                    <a:pt x="1318" y="629"/>
                  </a:lnTo>
                  <a:lnTo>
                    <a:pt x="839" y="599"/>
                  </a:lnTo>
                  <a:lnTo>
                    <a:pt x="629" y="599"/>
                  </a:lnTo>
                  <a:lnTo>
                    <a:pt x="480" y="629"/>
                  </a:lnTo>
                  <a:lnTo>
                    <a:pt x="330" y="689"/>
                  </a:lnTo>
                  <a:lnTo>
                    <a:pt x="210" y="809"/>
                  </a:lnTo>
                  <a:lnTo>
                    <a:pt x="120" y="899"/>
                  </a:lnTo>
                  <a:lnTo>
                    <a:pt x="60" y="1048"/>
                  </a:lnTo>
                  <a:lnTo>
                    <a:pt x="1" y="1198"/>
                  </a:lnTo>
                  <a:lnTo>
                    <a:pt x="1" y="1348"/>
                  </a:lnTo>
                  <a:lnTo>
                    <a:pt x="1" y="1497"/>
                  </a:lnTo>
                  <a:lnTo>
                    <a:pt x="31" y="1647"/>
                  </a:lnTo>
                  <a:lnTo>
                    <a:pt x="90" y="1797"/>
                  </a:lnTo>
                  <a:lnTo>
                    <a:pt x="150" y="1947"/>
                  </a:lnTo>
                  <a:lnTo>
                    <a:pt x="270" y="2066"/>
                  </a:lnTo>
                  <a:lnTo>
                    <a:pt x="390" y="2156"/>
                  </a:lnTo>
                  <a:lnTo>
                    <a:pt x="570" y="2216"/>
                  </a:lnTo>
                  <a:lnTo>
                    <a:pt x="749" y="2276"/>
                  </a:lnTo>
                  <a:lnTo>
                    <a:pt x="1318" y="2306"/>
                  </a:lnTo>
                  <a:lnTo>
                    <a:pt x="1857" y="2306"/>
                  </a:lnTo>
                  <a:lnTo>
                    <a:pt x="2426" y="2276"/>
                  </a:lnTo>
                  <a:lnTo>
                    <a:pt x="2995" y="2186"/>
                  </a:lnTo>
                  <a:lnTo>
                    <a:pt x="3534" y="2096"/>
                  </a:lnTo>
                  <a:lnTo>
                    <a:pt x="4073" y="1947"/>
                  </a:lnTo>
                  <a:lnTo>
                    <a:pt x="4612" y="1797"/>
                  </a:lnTo>
                  <a:lnTo>
                    <a:pt x="5151" y="1587"/>
                  </a:lnTo>
                  <a:lnTo>
                    <a:pt x="5301" y="1527"/>
                  </a:lnTo>
                  <a:lnTo>
                    <a:pt x="5390" y="1437"/>
                  </a:lnTo>
                  <a:lnTo>
                    <a:pt x="5480" y="1318"/>
                  </a:lnTo>
                  <a:lnTo>
                    <a:pt x="5570" y="1168"/>
                  </a:lnTo>
                  <a:lnTo>
                    <a:pt x="5600" y="1048"/>
                  </a:lnTo>
                  <a:lnTo>
                    <a:pt x="5600" y="899"/>
                  </a:lnTo>
                  <a:lnTo>
                    <a:pt x="5600" y="749"/>
                  </a:lnTo>
                  <a:lnTo>
                    <a:pt x="5570" y="599"/>
                  </a:lnTo>
                  <a:lnTo>
                    <a:pt x="5510" y="449"/>
                  </a:lnTo>
                  <a:lnTo>
                    <a:pt x="5450" y="330"/>
                  </a:lnTo>
                  <a:lnTo>
                    <a:pt x="5360" y="210"/>
                  </a:lnTo>
                  <a:lnTo>
                    <a:pt x="5241" y="120"/>
                  </a:lnTo>
                  <a:lnTo>
                    <a:pt x="5121" y="60"/>
                  </a:lnTo>
                  <a:lnTo>
                    <a:pt x="4971" y="30"/>
                  </a:lnTo>
                  <a:lnTo>
                    <a:pt x="48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5160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277083-DA04-E1BC-C696-776A312048B4}"/>
              </a:ext>
            </a:extLst>
          </p:cNvPr>
          <p:cNvSpPr txBox="1"/>
          <p:nvPr/>
        </p:nvSpPr>
        <p:spPr>
          <a:xfrm>
            <a:off x="2657475" y="333375"/>
            <a:ext cx="658177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C000"/>
                </a:solidFill>
                <a:latin typeface="#9Slide05 Phobia" panose="02000506000000020003" pitchFamily="2" charset="0"/>
              </a:rPr>
              <a:t>Tạm biệt </a:t>
            </a:r>
          </a:p>
          <a:p>
            <a:pPr algn="ctr"/>
            <a:r>
              <a:rPr lang="en-US" sz="11500">
                <a:solidFill>
                  <a:srgbClr val="FFC000"/>
                </a:solidFill>
                <a:latin typeface="#9Slide05 Phobia" panose="02000506000000020003" pitchFamily="2" charset="0"/>
              </a:rPr>
              <a:t>Hẹn gặp lại!</a:t>
            </a:r>
          </a:p>
        </p:txBody>
      </p:sp>
      <p:pic>
        <p:nvPicPr>
          <p:cNvPr id="5122" name="Picture 2" descr="Hình ảnh Đỏ Trắng Pháo Hoa Pháo Hoa Nở PNG , Hoạt Hình, Phim Hoạt Hình Pháo  Hoa, Màu đỏ PNG và Vector với nền trong suốt để tải xuống miễn phí">
            <a:extLst>
              <a:ext uri="{FF2B5EF4-FFF2-40B4-BE49-F238E27FC236}">
                <a16:creationId xmlns:a16="http://schemas.microsoft.com/office/drawing/2014/main" id="{B922D47D-937F-AA97-9F61-19607991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156" y1="47969" x2="41406" y2="56875"/>
                        <a14:foregroundMark x1="34219" y1="47656" x2="34219" y2="47656"/>
                        <a14:foregroundMark x1="35313" y1="44531" x2="20938" y2="71406"/>
                        <a14:foregroundMark x1="32031" y1="56094" x2="37031" y2="62187"/>
                        <a14:foregroundMark x1="29219" y1="60156" x2="33594" y2="65938"/>
                        <a14:foregroundMark x1="69634" y1="39598" x2="70313" y2="39219"/>
                        <a14:foregroundMark x1="62171" y1="43761" x2="64152" y2="42656"/>
                        <a14:foregroundMark x1="55469" y1="47500" x2="56374" y2="46995"/>
                        <a14:foregroundMark x1="70313" y1="39219" x2="69688" y2="31094"/>
                        <a14:foregroundMark x1="69688" y1="31094" x2="69219" y2="30781"/>
                        <a14:foregroundMark x1="30897" y1="31176" x2="31400" y2="32560"/>
                        <a14:foregroundMark x1="27962" y1="23107" x2="29874" y2="28365"/>
                        <a14:foregroundMark x1="26094" y1="17969" x2="27286" y2="21247"/>
                        <a14:foregroundMark x1="21094" y1="25625" x2="21094" y2="25625"/>
                        <a14:foregroundMark x1="37656" y1="13906" x2="37656" y2="13906"/>
                        <a14:foregroundMark x1="38750" y1="15156" x2="38750" y2="15156"/>
                        <a14:foregroundMark x1="37188" y1="20938" x2="37188" y2="20938"/>
                        <a14:foregroundMark x1="37969" y1="22500" x2="37969" y2="22500"/>
                        <a14:foregroundMark x1="48750" y1="15000" x2="48750" y2="15000"/>
                        <a14:foregroundMark x1="55781" y1="25625" x2="55781" y2="25625"/>
                        <a14:foregroundMark x1="66563" y1="18438" x2="66563" y2="18438"/>
                        <a14:foregroundMark x1="58281" y1="31563" x2="58281" y2="31563"/>
                        <a14:foregroundMark x1="52812" y1="34219" x2="52812" y2="34219"/>
                        <a14:foregroundMark x1="70938" y1="49219" x2="70938" y2="49219"/>
                        <a14:foregroundMark x1="40625" y1="58594" x2="44219" y2="62344"/>
                        <a14:foregroundMark x1="27500" y1="64219" x2="30469" y2="67500"/>
                        <a14:foregroundMark x1="28281" y1="66094" x2="27500" y2="66250"/>
                        <a14:foregroundMark x1="62656" y1="61563" x2="62656" y2="61563"/>
                        <a14:foregroundMark x1="63125" y1="62969" x2="63125" y2="62969"/>
                        <a14:foregroundMark x1="78281" y1="54375" x2="78281" y2="54375"/>
                        <a14:foregroundMark x1="72188" y1="50938" x2="72188" y2="50938"/>
                        <a14:foregroundMark x1="80156" y1="29063" x2="80156" y2="29063"/>
                        <a14:foregroundMark x1="76875" y1="76250" x2="76875" y2="76250"/>
                        <a14:backgroundMark x1="28125" y1="28906" x2="28125" y2="28906"/>
                        <a14:backgroundMark x1="29844" y1="29375" x2="29844" y2="29375"/>
                        <a14:backgroundMark x1="29844" y1="29219" x2="32188" y2="29063"/>
                        <a14:backgroundMark x1="29531" y1="29063" x2="30469" y2="28594"/>
                        <a14:backgroundMark x1="29844" y1="30000" x2="30938" y2="30312"/>
                        <a14:backgroundMark x1="29375" y1="28281" x2="29375" y2="28281"/>
                        <a14:backgroundMark x1="30000" y1="28125" x2="30469" y2="28125"/>
                        <a14:backgroundMark x1="27031" y1="22500" x2="28594" y2="21875"/>
                        <a14:backgroundMark x1="26875" y1="22188" x2="28125" y2="21094"/>
                        <a14:backgroundMark x1="29219" y1="35469" x2="32031" y2="35156"/>
                        <a14:backgroundMark x1="58906" y1="45000" x2="59375" y2="46250"/>
                        <a14:backgroundMark x1="59062" y1="45000" x2="59844" y2="46406"/>
                        <a14:backgroundMark x1="66094" y1="41094" x2="67500" y2="42500"/>
                        <a14:backgroundMark x1="66094" y1="40938" x2="67813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50" y="1621988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Đỏ Trắng Pháo Hoa Pháo Hoa Nở PNG , Hoạt Hình, Phim Hoạt Hình Pháo  Hoa, Màu đỏ PNG và Vector với nền trong suốt để tải xuống miễn phí">
            <a:extLst>
              <a:ext uri="{FF2B5EF4-FFF2-40B4-BE49-F238E27FC236}">
                <a16:creationId xmlns:a16="http://schemas.microsoft.com/office/drawing/2014/main" id="{31D1F7FD-B133-6FBC-0707-B9B7A5DA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156" y1="47969" x2="41406" y2="56875"/>
                        <a14:foregroundMark x1="34219" y1="47656" x2="34219" y2="47656"/>
                        <a14:foregroundMark x1="35313" y1="44531" x2="20938" y2="71406"/>
                        <a14:foregroundMark x1="32031" y1="56094" x2="37031" y2="62187"/>
                        <a14:foregroundMark x1="29219" y1="60156" x2="33594" y2="65938"/>
                        <a14:foregroundMark x1="69634" y1="39598" x2="70313" y2="39219"/>
                        <a14:foregroundMark x1="62171" y1="43761" x2="64152" y2="42656"/>
                        <a14:foregroundMark x1="55469" y1="47500" x2="56374" y2="46995"/>
                        <a14:foregroundMark x1="70313" y1="39219" x2="69688" y2="31094"/>
                        <a14:foregroundMark x1="69688" y1="31094" x2="69219" y2="30781"/>
                        <a14:foregroundMark x1="30897" y1="31176" x2="31400" y2="32560"/>
                        <a14:foregroundMark x1="27962" y1="23107" x2="29874" y2="28365"/>
                        <a14:foregroundMark x1="26094" y1="17969" x2="27286" y2="21247"/>
                        <a14:foregroundMark x1="21094" y1="25625" x2="21094" y2="25625"/>
                        <a14:foregroundMark x1="37656" y1="13906" x2="37656" y2="13906"/>
                        <a14:foregroundMark x1="38750" y1="15156" x2="38750" y2="15156"/>
                        <a14:foregroundMark x1="37188" y1="20938" x2="37188" y2="20938"/>
                        <a14:foregroundMark x1="37969" y1="22500" x2="37969" y2="22500"/>
                        <a14:foregroundMark x1="48750" y1="15000" x2="48750" y2="15000"/>
                        <a14:foregroundMark x1="55781" y1="25625" x2="55781" y2="25625"/>
                        <a14:foregroundMark x1="66563" y1="18438" x2="66563" y2="18438"/>
                        <a14:foregroundMark x1="58281" y1="31563" x2="58281" y2="31563"/>
                        <a14:foregroundMark x1="52812" y1="34219" x2="52812" y2="34219"/>
                        <a14:foregroundMark x1="70938" y1="49219" x2="70938" y2="49219"/>
                        <a14:foregroundMark x1="40625" y1="58594" x2="44219" y2="62344"/>
                        <a14:foregroundMark x1="27500" y1="64219" x2="30469" y2="67500"/>
                        <a14:foregroundMark x1="28281" y1="66094" x2="27500" y2="66250"/>
                        <a14:foregroundMark x1="62656" y1="61563" x2="62656" y2="61563"/>
                        <a14:foregroundMark x1="63125" y1="62969" x2="63125" y2="62969"/>
                        <a14:foregroundMark x1="78281" y1="54375" x2="78281" y2="54375"/>
                        <a14:foregroundMark x1="72188" y1="50938" x2="72188" y2="50938"/>
                        <a14:foregroundMark x1="80156" y1="29063" x2="80156" y2="29063"/>
                        <a14:foregroundMark x1="76875" y1="76250" x2="76875" y2="76250"/>
                        <a14:backgroundMark x1="28125" y1="28906" x2="28125" y2="28906"/>
                        <a14:backgroundMark x1="29844" y1="29375" x2="29844" y2="29375"/>
                        <a14:backgroundMark x1="29844" y1="29219" x2="32188" y2="29063"/>
                        <a14:backgroundMark x1="29531" y1="29063" x2="30469" y2="28594"/>
                        <a14:backgroundMark x1="29844" y1="30000" x2="30938" y2="30312"/>
                        <a14:backgroundMark x1="29375" y1="28281" x2="29375" y2="28281"/>
                        <a14:backgroundMark x1="30000" y1="28125" x2="30469" y2="28125"/>
                        <a14:backgroundMark x1="27031" y1="22500" x2="28594" y2="21875"/>
                        <a14:backgroundMark x1="26875" y1="22188" x2="28125" y2="21094"/>
                        <a14:backgroundMark x1="29219" y1="35469" x2="32031" y2="35156"/>
                        <a14:backgroundMark x1="58906" y1="45000" x2="59375" y2="46250"/>
                        <a14:backgroundMark x1="59062" y1="45000" x2="59844" y2="46406"/>
                        <a14:backgroundMark x1="66094" y1="41094" x2="67500" y2="42500"/>
                        <a14:backgroundMark x1="66094" y1="40938" x2="67813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0975" y="1705562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9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CE7683-BB0B-71A2-9FA9-2113CD9552ED}"/>
              </a:ext>
            </a:extLst>
          </p:cNvPr>
          <p:cNvSpPr txBox="1"/>
          <p:nvPr/>
        </p:nvSpPr>
        <p:spPr>
          <a:xfrm>
            <a:off x="127818" y="463039"/>
            <a:ext cx="11192712" cy="173664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Hoạt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3: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tìm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hiểu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thực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vệ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sinh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an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thực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phẩm</a:t>
            </a:r>
            <a:endParaRPr lang="en-US" sz="4800" dirty="0">
              <a:solidFill>
                <a:srgbClr val="FF0000"/>
              </a:solidFill>
              <a:latin typeface="#9Slide07 SVNBeachwood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7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16E077-B764-6737-65FD-226D56E8C72C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F758B1-3F1D-0B3E-EE62-3E0923021C99}"/>
              </a:ext>
            </a:extLst>
          </p:cNvPr>
          <p:cNvSpPr txBox="1"/>
          <p:nvPr/>
        </p:nvSpPr>
        <p:spPr>
          <a:xfrm flipH="1">
            <a:off x="7919123" y="3166983"/>
            <a:ext cx="3787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nhóm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4</a:t>
            </a:r>
          </a:p>
        </p:txBody>
      </p:sp>
      <p:pic>
        <p:nvPicPr>
          <p:cNvPr id="5" name="Picture 2" descr="Kids discuss homework Premium Vector">
            <a:extLst>
              <a:ext uri="{FF2B5EF4-FFF2-40B4-BE49-F238E27FC236}">
                <a16:creationId xmlns:a16="http://schemas.microsoft.com/office/drawing/2014/main" id="{5812A57E-7F08-DCEE-68FA-505DFD20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059" y="3548366"/>
            <a:ext cx="4858153" cy="27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761B6-502B-274E-3CE6-52D3229E3CE1}"/>
              </a:ext>
            </a:extLst>
          </p:cNvPr>
          <p:cNvSpPr txBox="1"/>
          <p:nvPr/>
        </p:nvSpPr>
        <p:spPr>
          <a:xfrm>
            <a:off x="202017" y="29666"/>
            <a:ext cx="11787964" cy="2085796"/>
          </a:xfrm>
          <a:prstGeom prst="doubleWav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Cách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lựa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phẩm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đảm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bảo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vệ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sinh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an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toàn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.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BA54F7-2CFD-8739-AC9D-FE951BFEE2DE}"/>
              </a:ext>
            </a:extLst>
          </p:cNvPr>
          <p:cNvGrpSpPr/>
          <p:nvPr/>
        </p:nvGrpSpPr>
        <p:grpSpPr>
          <a:xfrm>
            <a:off x="485798" y="2213425"/>
            <a:ext cx="6608261" cy="4321277"/>
            <a:chOff x="485798" y="1837342"/>
            <a:chExt cx="6608261" cy="432127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92FC41-AA24-F471-63E9-8920FCAB19AD}"/>
                </a:ext>
              </a:extLst>
            </p:cNvPr>
            <p:cNvSpPr/>
            <p:nvPr/>
          </p:nvSpPr>
          <p:spPr>
            <a:xfrm>
              <a:off x="485798" y="1837342"/>
              <a:ext cx="6608261" cy="4321277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</a:rPr>
                <a:t>SỬ DỤNG THỰC PHẨM AN TOÀN</a:t>
              </a:r>
            </a:p>
            <a:p>
              <a:pPr marL="280988" algn="ctr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</a:rPr>
                <a:t>NÊN		  KHÔNG NÊN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B1F733E-961C-B5B3-F2E9-C138356543E5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2853813"/>
              <a:ext cx="0" cy="310453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98795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17965B-AB13-A213-DDED-12774ABD397D}"/>
              </a:ext>
            </a:extLst>
          </p:cNvPr>
          <p:cNvSpPr txBox="1"/>
          <p:nvPr/>
        </p:nvSpPr>
        <p:spPr>
          <a:xfrm>
            <a:off x="361254" y="-266068"/>
            <a:ext cx="559272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>
                <a:latin typeface="#9Slide05 Phobia" panose="02000506000000020003" pitchFamily="2" charset="0"/>
              </a:rPr>
              <a:t>Cùng thảo luận</a:t>
            </a:r>
          </a:p>
        </p:txBody>
      </p:sp>
      <p:pic>
        <p:nvPicPr>
          <p:cNvPr id="4098" name="Picture 2" descr="Clip Art Student Study Skills Drawing, PNG, 1600x818px, Student, Animated  Cartoon, Animation, Cartoon, Child Download Free">
            <a:extLst>
              <a:ext uri="{FF2B5EF4-FFF2-40B4-BE49-F238E27FC236}">
                <a16:creationId xmlns:a16="http://schemas.microsoft.com/office/drawing/2014/main" id="{B96F7E2B-5656-CB7A-C5EC-103B6CD70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9" b="98807" l="1220" r="97195">
                        <a14:foregroundMark x1="38049" y1="34368" x2="37439" y2="39618"/>
                        <a14:foregroundMark x1="15610" y1="53461" x2="15610" y2="62053"/>
                        <a14:foregroundMark x1="12561" y1="52506" x2="26220" y2="45346"/>
                        <a14:foregroundMark x1="5488" y1="67064" x2="7073" y2="83055"/>
                        <a14:foregroundMark x1="1951" y1="66826" x2="4878" y2="88067"/>
                        <a14:foregroundMark x1="5244" y1="96659" x2="5488" y2="97375"/>
                        <a14:foregroundMark x1="6463" y1="79952" x2="9024" y2="99284"/>
                        <a14:foregroundMark x1="9024" y1="99284" x2="9024" y2="99284"/>
                        <a14:foregroundMark x1="10610" y1="96181" x2="18415" y2="95943"/>
                        <a14:foregroundMark x1="18415" y1="95943" x2="33902" y2="98091"/>
                        <a14:foregroundMark x1="33902" y1="98091" x2="71220" y2="90453"/>
                        <a14:foregroundMark x1="94024" y1="89260" x2="94024" y2="89260"/>
                        <a14:foregroundMark x1="39268" y1="80191" x2="66829" y2="73270"/>
                        <a14:foregroundMark x1="66829" y1="73270" x2="66829" y2="73270"/>
                        <a14:foregroundMark x1="37073" y1="86874" x2="52073" y2="93079"/>
                        <a14:foregroundMark x1="15976" y1="73508" x2="25610" y2="81862"/>
                        <a14:foregroundMark x1="27195" y1="85203" x2="30122" y2="87589"/>
                        <a14:foregroundMark x1="30610" y1="88544" x2="38171" y2="88544"/>
                        <a14:foregroundMark x1="34390" y1="83771" x2="37561" y2="77804"/>
                        <a14:foregroundMark x1="37073" y1="43914" x2="39024" y2="54177"/>
                        <a14:foregroundMark x1="27805" y1="16229" x2="23780" y2="39857"/>
                        <a14:foregroundMark x1="24390" y1="25060" x2="24390" y2="25060"/>
                        <a14:foregroundMark x1="22317" y1="25060" x2="22317" y2="25060"/>
                        <a14:foregroundMark x1="42073" y1="43198" x2="45244" y2="53461"/>
                        <a14:foregroundMark x1="68171" y1="44869" x2="63049" y2="77804"/>
                        <a14:foregroundMark x1="61829" y1="37947" x2="58659" y2="45823"/>
                        <a14:foregroundMark x1="63415" y1="7637" x2="63415" y2="7637"/>
                        <a14:foregroundMark x1="64390" y1="47255" x2="69390" y2="51551"/>
                        <a14:foregroundMark x1="71463" y1="54654" x2="69878" y2="63962"/>
                        <a14:foregroundMark x1="62805" y1="45346" x2="65244" y2="54415"/>
                        <a14:foregroundMark x1="64024" y1="43437" x2="57805" y2="62291"/>
                        <a14:foregroundMark x1="70366" y1="48449" x2="73537" y2="55609"/>
                        <a14:foregroundMark x1="72073" y1="48449" x2="72073" y2="48449"/>
                        <a14:foregroundMark x1="72805" y1="45107" x2="72805" y2="45107"/>
                        <a14:foregroundMark x1="83293" y1="51551" x2="83293" y2="51551"/>
                        <a14:foregroundMark x1="88902" y1="22434" x2="89268" y2="26492"/>
                        <a14:foregroundMark x1="85854" y1="16706" x2="91951" y2="31981"/>
                        <a14:foregroundMark x1="92317" y1="23866" x2="94756" y2="35561"/>
                        <a14:foregroundMark x1="97073" y1="50358" x2="97270" y2="53186"/>
                        <a14:foregroundMark x1="95976" y1="35084" x2="96463" y2="42959"/>
                        <a14:foregroundMark x1="87439" y1="26969" x2="80000" y2="30310"/>
                        <a14:foregroundMark x1="83049" y1="22196" x2="83049" y2="22196"/>
                        <a14:foregroundMark x1="78659" y1="32458" x2="78659" y2="32458"/>
                        <a14:foregroundMark x1="95122" y1="26014" x2="95122" y2="26014"/>
                        <a14:foregroundMark x1="95000" y1="24821" x2="95000" y2="24821"/>
                        <a14:foregroundMark x1="92317" y1="20764" x2="92317" y2="20764"/>
                        <a14:foregroundMark x1="85244" y1="50358" x2="83537" y2="58711"/>
                        <a14:foregroundMark x1="93780" y1="57995" x2="93780" y2="57995"/>
                        <a14:foregroundMark x1="54146" y1="82339" x2="59512" y2="91647"/>
                        <a14:foregroundMark x1="73346" y1="73825" x2="76463" y2="92363"/>
                        <a14:foregroundMark x1="64512" y1="79952" x2="76341" y2="90692"/>
                        <a14:foregroundMark x1="82439" y1="91885" x2="74146" y2="97136"/>
                        <a14:foregroundMark x1="69634" y1="96897" x2="69634" y2="96897"/>
                        <a14:foregroundMark x1="33293" y1="5489" x2="33293" y2="5489"/>
                        <a14:foregroundMark x1="65000" y1="3819" x2="65000" y2="3819"/>
                        <a14:foregroundMark x1="38902" y1="71360" x2="47683" y2="77327"/>
                        <a14:foregroundMark x1="57073" y1="83771" x2="64390" y2="89499"/>
                        <a14:foregroundMark x1="64878" y1="96659" x2="68171" y2="97136"/>
                        <a14:foregroundMark x1="82317" y1="90931" x2="84512" y2="96420"/>
                        <a14:foregroundMark x1="79878" y1="83771" x2="79878" y2="83771"/>
                        <a14:foregroundMark x1="81220" y1="85442" x2="81220" y2="85442"/>
                        <a14:foregroundMark x1="70366" y1="72554" x2="71829" y2="72792"/>
                        <a14:foregroundMark x1="74634" y1="72076" x2="75366" y2="72076"/>
                        <a14:foregroundMark x1="74634" y1="70644" x2="74634" y2="70644"/>
                        <a14:foregroundMark x1="74146" y1="70167" x2="75000" y2="70167"/>
                        <a14:backgroundMark x1="49634" y1="60859" x2="49634" y2="60859"/>
                        <a14:backgroundMark x1="97195" y1="55370" x2="97195" y2="55370"/>
                        <a14:backgroundMark x1="97195" y1="54893" x2="97195" y2="54893"/>
                        <a14:backgroundMark x1="97805" y1="54893" x2="96951" y2="56563"/>
                        <a14:backgroundMark x1="97195" y1="55131" x2="96585" y2="55131"/>
                        <a14:backgroundMark x1="97195" y1="53461" x2="97195" y2="53461"/>
                        <a14:backgroundMark x1="97195" y1="53222" x2="97561" y2="56086"/>
                        <a14:backgroundMark x1="46951" y1="68735" x2="46951" y2="68735"/>
                        <a14:backgroundMark x1="74891" y1="70502" x2="75000" y2="70644"/>
                        <a14:backgroundMark x1="74756" y1="68496" x2="74756" y2="68496"/>
                        <a14:backgroundMark x1="74024" y1="68496" x2="74024" y2="68496"/>
                        <a14:backgroundMark x1="77195" y1="69690" x2="77195" y2="69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7" y="3594300"/>
            <a:ext cx="6387193" cy="32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59624860-5109-BF8B-B18B-141F7CD7B492}"/>
              </a:ext>
            </a:extLst>
          </p:cNvPr>
          <p:cNvSpPr/>
          <p:nvPr/>
        </p:nvSpPr>
        <p:spPr>
          <a:xfrm>
            <a:off x="1039560" y="1002404"/>
            <a:ext cx="3994341" cy="2136199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CHIA SẺ</a:t>
            </a: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890434CD-B17C-9300-9B85-FFFA1FA86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64748" y="2116920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A272E6E-017E-471D-C38F-B35C5592C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2814429" y="2330037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8A215-6DCA-06B7-5ED9-9B8CCCA33443}"/>
              </a:ext>
            </a:extLst>
          </p:cNvPr>
          <p:cNvSpPr txBox="1"/>
          <p:nvPr/>
        </p:nvSpPr>
        <p:spPr>
          <a:xfrm>
            <a:off x="727491" y="4979060"/>
            <a:ext cx="5474925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nhóm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B7BE05-341C-FA5C-40C7-80C827F86F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16" t="28837" r="32064" b="15607"/>
          <a:stretch/>
        </p:blipFill>
        <p:spPr>
          <a:xfrm>
            <a:off x="5291517" y="269563"/>
            <a:ext cx="6635735" cy="41209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093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E77B5-3E32-8982-7ACA-88CB4648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5D2E3-3C1B-D2A9-D9C4-B22F0625F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1B43D8-54B6-C819-4619-03395F64004B}"/>
              </a:ext>
            </a:extLst>
          </p:cNvPr>
          <p:cNvSpPr/>
          <p:nvPr/>
        </p:nvSpPr>
        <p:spPr>
          <a:xfrm>
            <a:off x="382771" y="213509"/>
            <a:ext cx="11426458" cy="6467510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E7958E-844E-4442-1F2F-393A38F352A6}"/>
              </a:ext>
            </a:extLst>
          </p:cNvPr>
          <p:cNvCxnSpPr/>
          <p:nvPr/>
        </p:nvCxnSpPr>
        <p:spPr>
          <a:xfrm>
            <a:off x="6096000" y="528010"/>
            <a:ext cx="0" cy="500793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415090-4F83-E52E-8A53-DE42ACB13620}"/>
              </a:ext>
            </a:extLst>
          </p:cNvPr>
          <p:cNvSpPr/>
          <p:nvPr/>
        </p:nvSpPr>
        <p:spPr>
          <a:xfrm>
            <a:off x="2392305" y="581284"/>
            <a:ext cx="2547481" cy="113768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Việc nên làm</a:t>
            </a:r>
          </a:p>
        </p:txBody>
      </p:sp>
      <p:pic>
        <p:nvPicPr>
          <p:cNvPr id="8" name="Picture 2" descr="Amazon.com: Simple Check Update Cartoon Symbol Icon Cartoon Vinyl Sticker  (8&quot; Tall, Green Check) : Automotive">
            <a:extLst>
              <a:ext uri="{FF2B5EF4-FFF2-40B4-BE49-F238E27FC236}">
                <a16:creationId xmlns:a16="http://schemas.microsoft.com/office/drawing/2014/main" id="{51F0B5B3-5AA6-511F-D105-DAAC122B6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7" b="90000" l="10000" r="90000">
                        <a14:foregroundMark x1="46000" y1="9143" x2="51667" y2="14000"/>
                        <a14:foregroundMark x1="41000" y1="7714" x2="54667" y2="12286"/>
                        <a14:foregroundMark x1="54667" y1="12286" x2="62333" y2="23143"/>
                        <a14:foregroundMark x1="63500" y1="20286" x2="63500" y2="20286"/>
                        <a14:foregroundMark x1="43000" y1="4286" x2="53833" y2="2857"/>
                        <a14:foregroundMark x1="53833" y1="2857" x2="54833" y2="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1" y="400951"/>
            <a:ext cx="2807016" cy="163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E6A4CD-7CB3-6AE1-C4F3-5517D325854C}"/>
              </a:ext>
            </a:extLst>
          </p:cNvPr>
          <p:cNvSpPr txBox="1"/>
          <p:nvPr/>
        </p:nvSpPr>
        <p:spPr>
          <a:xfrm>
            <a:off x="483846" y="1899301"/>
            <a:ext cx="5508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tươi</a:t>
            </a:r>
            <a:r>
              <a:rPr lang="en-US" sz="3200" dirty="0"/>
              <a:t> </a:t>
            </a:r>
            <a:r>
              <a:rPr lang="en-US" sz="3200" dirty="0" err="1"/>
              <a:t>sạch</a:t>
            </a:r>
            <a:r>
              <a:rPr lang="en-US" sz="32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Giữ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nơi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uống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biến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biến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chín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riêng</a:t>
            </a:r>
            <a:r>
              <a:rPr lang="en-US" sz="3200" dirty="0"/>
              <a:t> </a:t>
            </a:r>
            <a:r>
              <a:rPr lang="en-US" sz="3200" dirty="0" err="1"/>
              <a:t>biệt</a:t>
            </a:r>
            <a:r>
              <a:rPr lang="en-US" sz="32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nấu</a:t>
            </a:r>
            <a:r>
              <a:rPr lang="en-US" sz="3200" dirty="0"/>
              <a:t> chin </a:t>
            </a:r>
            <a:r>
              <a:rPr lang="en-US" sz="3200" dirty="0" err="1"/>
              <a:t>kỹ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sạch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uống</a:t>
            </a:r>
            <a:r>
              <a:rPr lang="en-US" sz="32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/>
              <a:t>…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60F954A-B4A4-8AA7-B01E-D6A8E2A8852F}"/>
              </a:ext>
            </a:extLst>
          </p:cNvPr>
          <p:cNvSpPr/>
          <p:nvPr/>
        </p:nvSpPr>
        <p:spPr>
          <a:xfrm>
            <a:off x="7809727" y="539742"/>
            <a:ext cx="2950629" cy="113143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Việc không nên làm</a:t>
            </a:r>
          </a:p>
        </p:txBody>
      </p:sp>
      <p:pic>
        <p:nvPicPr>
          <p:cNvPr id="11" name="Picture 4" descr="Clip nghệ thuật Máy tính Biểu tượng X mark Kiểm tra dấu hình Ảnh - Biểu  tượng png tải về - Miễn phí trong suốt đỏ png Tải về.">
            <a:extLst>
              <a:ext uri="{FF2B5EF4-FFF2-40B4-BE49-F238E27FC236}">
                <a16:creationId xmlns:a16="http://schemas.microsoft.com/office/drawing/2014/main" id="{AE49945E-A106-8FC3-3087-979DEF2D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000" l="111" r="99889">
                        <a14:foregroundMark x1="21111" y1="16000" x2="74000" y2="87556"/>
                        <a14:foregroundMark x1="74000" y1="87556" x2="73333" y2="87444"/>
                        <a14:foregroundMark x1="72444" y1="15667" x2="50778" y2="17222"/>
                        <a14:foregroundMark x1="50778" y1="17222" x2="18111" y2="37111"/>
                        <a14:foregroundMark x1="18111" y1="37111" x2="26444" y2="71889"/>
                        <a14:foregroundMark x1="26444" y1="71889" x2="61444" y2="76889"/>
                        <a14:foregroundMark x1="61444" y1="76889" x2="74778" y2="43778"/>
                        <a14:foregroundMark x1="74778" y1="43778" x2="70444" y2="20000"/>
                        <a14:foregroundMark x1="70444" y1="20000" x2="67667" y2="17222"/>
                        <a14:foregroundMark x1="58778" y1="11333" x2="41111" y2="13778"/>
                        <a14:foregroundMark x1="41111" y1="13778" x2="13444" y2="28111"/>
                        <a14:foregroundMark x1="13444" y1="28111" x2="11556" y2="56111"/>
                        <a14:foregroundMark x1="11556" y1="56111" x2="29222" y2="84333"/>
                        <a14:foregroundMark x1="29222" y1="84333" x2="56333" y2="94667"/>
                        <a14:foregroundMark x1="56333" y1="94667" x2="75667" y2="78778"/>
                        <a14:foregroundMark x1="75667" y1="78778" x2="86111" y2="59333"/>
                        <a14:foregroundMark x1="86111" y1="59333" x2="80111" y2="34000"/>
                        <a14:foregroundMark x1="80111" y1="34000" x2="52889" y2="10111"/>
                        <a14:foregroundMark x1="49333" y1="6667" x2="26000" y2="15333"/>
                        <a14:foregroundMark x1="26000" y1="15333" x2="6444" y2="40444"/>
                        <a14:foregroundMark x1="6444" y1="40444" x2="5889" y2="57000"/>
                        <a14:foregroundMark x1="5889" y1="57000" x2="6889" y2="59222"/>
                        <a14:foregroundMark x1="42000" y1="31889" x2="59111" y2="59889"/>
                        <a14:foregroundMark x1="60000" y1="33444" x2="36333" y2="69000"/>
                        <a14:foregroundMark x1="36333" y1="69000" x2="36444" y2="75556"/>
                        <a14:foregroundMark x1="59667" y1="31667" x2="56444" y2="58778"/>
                        <a14:foregroundMark x1="56444" y1="58778" x2="56444" y2="58778"/>
                        <a14:foregroundMark x1="59444" y1="27889" x2="68444" y2="41556"/>
                        <a14:foregroundMark x1="71222" y1="74889" x2="68667" y2="65222"/>
                        <a14:foregroundMark x1="62222" y1="24333" x2="66111" y2="29333"/>
                        <a14:foregroundMark x1="42222" y1="3889" x2="53778" y2="8333"/>
                        <a14:foregroundMark x1="53778" y1="8333" x2="54889" y2="9667"/>
                        <a14:foregroundMark x1="52778" y1="3222" x2="64889" y2="6889"/>
                        <a14:foregroundMark x1="64889" y1="6889" x2="88778" y2="23222"/>
                        <a14:foregroundMark x1="88778" y1="23222" x2="92444" y2="30667"/>
                        <a14:foregroundMark x1="92444" y1="30667" x2="94444" y2="48222"/>
                        <a14:foregroundMark x1="37222" y1="39111" x2="46667" y2="63556"/>
                        <a14:foregroundMark x1="27667" y1="7889" x2="11222" y2="23778"/>
                        <a14:foregroundMark x1="11222" y1="23778" x2="5889" y2="32222"/>
                        <a14:foregroundMark x1="37222" y1="4222" x2="56444" y2="2000"/>
                        <a14:foregroundMark x1="56444" y1="2000" x2="82111" y2="17222"/>
                        <a14:foregroundMark x1="82111" y1="17222" x2="95222" y2="33111"/>
                        <a14:foregroundMark x1="95222" y1="33111" x2="99889" y2="57444"/>
                        <a14:foregroundMark x1="99889" y1="57444" x2="99667" y2="58778"/>
                        <a14:foregroundMark x1="38889" y1="3556" x2="48222" y2="4444"/>
                        <a14:foregroundMark x1="64222" y1="3444" x2="76333" y2="9889"/>
                        <a14:foregroundMark x1="97556" y1="57333" x2="89778" y2="74556"/>
                        <a14:foregroundMark x1="89778" y1="74556" x2="76111" y2="88889"/>
                        <a14:foregroundMark x1="76111" y1="88889" x2="46000" y2="94000"/>
                        <a14:foregroundMark x1="46000" y1="94000" x2="3450" y2="68757"/>
                        <a14:foregroundMark x1="333" y1="57967" x2="333" y2="52444"/>
                        <a14:foregroundMark x1="333" y1="52444" x2="4778" y2="38889"/>
                        <a14:foregroundMark x1="9333" y1="74889" x2="44556" y2="97111"/>
                        <a14:foregroundMark x1="44556" y1="97111" x2="56000" y2="98556"/>
                        <a14:foregroundMark x1="56000" y1="98556" x2="64444" y2="95333"/>
                        <a14:foregroundMark x1="64444" y1="95333" x2="68667" y2="91889"/>
                        <a14:foregroundMark x1="13333" y1="79889" x2="33000" y2="94778"/>
                        <a14:foregroundMark x1="33000" y1="94778" x2="43889" y2="98000"/>
                        <a14:foregroundMark x1="59556" y1="45111" x2="66333" y2="67889"/>
                        <a14:foregroundMark x1="66333" y1="67889" x2="66333" y2="67889"/>
                        <a14:backgroundMark x1="333" y1="62667" x2="333" y2="62667"/>
                        <a14:backgroundMark x1="333" y1="64222" x2="444" y2="59556"/>
                        <a14:backgroundMark x1="1111" y1="65111" x2="0" y2="58000"/>
                        <a14:backgroundMark x1="0" y1="58000" x2="1111" y2="6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28" y="400951"/>
            <a:ext cx="1547525" cy="154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BE6AE7-6AD7-B035-8F47-2382C705A9EC}"/>
              </a:ext>
            </a:extLst>
          </p:cNvPr>
          <p:cNvSpPr txBox="1"/>
          <p:nvPr/>
        </p:nvSpPr>
        <p:spPr>
          <a:xfrm>
            <a:off x="6234111" y="1870411"/>
            <a:ext cx="52988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dơ</a:t>
            </a:r>
            <a:r>
              <a:rPr lang="en-US" sz="3200" dirty="0"/>
              <a:t>, </a:t>
            </a:r>
            <a:r>
              <a:rPr lang="en-US" sz="3200" dirty="0" err="1"/>
              <a:t>héo</a:t>
            </a:r>
            <a:r>
              <a:rPr lang="en-US" sz="3200" dirty="0"/>
              <a:t>, </a:t>
            </a:r>
            <a:r>
              <a:rPr lang="en-US" sz="3200" dirty="0" err="1"/>
              <a:t>ươn</a:t>
            </a:r>
            <a:r>
              <a:rPr lang="en-US" sz="3200" dirty="0"/>
              <a:t>…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bốc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chung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chin.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, </a:t>
            </a:r>
            <a:r>
              <a:rPr lang="en-US" sz="3200" dirty="0" err="1"/>
              <a:t>báo</a:t>
            </a:r>
            <a:r>
              <a:rPr lang="en-US" sz="3200" dirty="0"/>
              <a:t> </a:t>
            </a:r>
            <a:r>
              <a:rPr lang="en-US" sz="3200" dirty="0" err="1"/>
              <a:t>cũ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gói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chin.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8320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E7545B-BA90-EB7A-AEAC-A5855C0D71EF}"/>
              </a:ext>
            </a:extLst>
          </p:cNvPr>
          <p:cNvSpPr/>
          <p:nvPr/>
        </p:nvSpPr>
        <p:spPr>
          <a:xfrm>
            <a:off x="366047" y="431580"/>
            <a:ext cx="11459904" cy="5994839"/>
          </a:xfrm>
          <a:prstGeom prst="roundRect">
            <a:avLst>
              <a:gd name="adj" fmla="val 9286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123EDD-F090-1FAB-F734-E9F8C931EF8D}"/>
              </a:ext>
            </a:extLst>
          </p:cNvPr>
          <p:cNvSpPr txBox="1"/>
          <p:nvPr/>
        </p:nvSpPr>
        <p:spPr>
          <a:xfrm>
            <a:off x="911909" y="452288"/>
            <a:ext cx="10368179" cy="132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6498CA-BFFF-97B2-E6D9-15869AF17FD8}"/>
              </a:ext>
            </a:extLst>
          </p:cNvPr>
          <p:cNvSpPr txBox="1"/>
          <p:nvPr/>
        </p:nvSpPr>
        <p:spPr>
          <a:xfrm flipH="1">
            <a:off x="8049805" y="1945160"/>
            <a:ext cx="3197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nhóm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iCiel Ciaobella" pitchFamily="50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60EA0A-FCC4-DF25-A7B1-829D7FB50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29" t="23195" r="63669" b="54901"/>
          <a:stretch/>
        </p:blipFill>
        <p:spPr>
          <a:xfrm>
            <a:off x="697251" y="1820188"/>
            <a:ext cx="2044125" cy="2152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DC2740-35D9-2492-E80E-F60BAE0DB1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26" t="25736" r="50727" b="53024"/>
          <a:stretch/>
        </p:blipFill>
        <p:spPr>
          <a:xfrm>
            <a:off x="3016301" y="1820188"/>
            <a:ext cx="2107956" cy="21079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81C5EC-DB5F-F308-7B6B-B87E31629E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21502" r="37645" b="56124"/>
          <a:stretch/>
        </p:blipFill>
        <p:spPr>
          <a:xfrm>
            <a:off x="5451068" y="1781434"/>
            <a:ext cx="2069285" cy="2107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C7F29E-26A9-58E1-C288-C6F5AAF9FE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00" t="51628" r="63198" b="27873"/>
          <a:stretch/>
        </p:blipFill>
        <p:spPr>
          <a:xfrm>
            <a:off x="560188" y="4121759"/>
            <a:ext cx="2318250" cy="2060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F62C7B-20CE-B235-263C-E461F055F3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76" t="52248" r="50640" b="27808"/>
          <a:stretch/>
        </p:blipFill>
        <p:spPr>
          <a:xfrm>
            <a:off x="2966985" y="4121759"/>
            <a:ext cx="2268935" cy="20554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686364-C09D-3143-6742-70B9390633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50000" r="37732" b="26558"/>
          <a:stretch/>
        </p:blipFill>
        <p:spPr>
          <a:xfrm>
            <a:off x="5431732" y="4121759"/>
            <a:ext cx="2107955" cy="2153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39BED-3653-0734-5055-B28A24263D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90" b="70892" l="9000" r="40000">
                        <a14:foregroundMark x1="14249" y1="48044" x2="14000" y2="58842"/>
                        <a14:foregroundMark x1="14260" y1="47574" x2="14249" y2="48044"/>
                        <a14:foregroundMark x1="14444" y1="39593" x2="14260" y2="47574"/>
                        <a14:foregroundMark x1="16778" y1="39437" x2="16111" y2="44757"/>
                        <a14:foregroundMark x1="35667" y1="34585" x2="39333" y2="38811"/>
                        <a14:foregroundMark x1="39444" y1="37715" x2="33222" y2="33646"/>
                        <a14:foregroundMark x1="33222" y1="33646" x2="31444" y2="35211"/>
                        <a14:foregroundMark x1="32068" y1="48357" x2="30000" y2="51800"/>
                        <a14:foregroundMark x1="32256" y1="48044" x2="32068" y2="48357"/>
                        <a14:foregroundMark x1="32444" y1="47731" x2="32256" y2="48044"/>
                        <a14:foregroundMark x1="36111" y1="41628" x2="32444" y2="47731"/>
                        <a14:foregroundMark x1="30000" y1="51800" x2="30111" y2="51800"/>
                        <a14:foregroundMark x1="29778" y1="38498" x2="32333" y2="46479"/>
                        <a14:foregroundMark x1="35222" y1="65884" x2="35556" y2="70892"/>
                        <a14:foregroundMark x1="32111" y1="66980" x2="32333" y2="70736"/>
                        <a14:foregroundMark x1="31222" y1="69640" x2="31222" y2="69640"/>
                        <a14:foregroundMark x1="30556" y1="69014" x2="30556" y2="69014"/>
                        <a14:foregroundMark x1="34889" y1="67449" x2="34889" y2="67449"/>
                        <a14:foregroundMark x1="16523" y1="48044" x2="17222" y2="55399"/>
                        <a14:foregroundMark x1="15778" y1="40219" x2="16478" y2="47574"/>
                        <a14:foregroundMark x1="17222" y1="55399" x2="16889" y2="58685"/>
                        <a14:foregroundMark x1="11000" y1="57590" x2="12111" y2="54773"/>
                        <a14:foregroundMark x1="21111" y1="50704" x2="22000" y2="48670"/>
                        <a14:foregroundMark x1="14222" y1="59311" x2="14889" y2="65571"/>
                        <a14:foregroundMark x1="18556" y1="69014" x2="18556" y2="69014"/>
                        <a14:foregroundMark x1="17889" y1="67919" x2="18444" y2="70579"/>
                        <a14:foregroundMark x1="14778" y1="68545" x2="15000" y2="69953"/>
                        <a14:foregroundMark x1="14778" y1="66510" x2="14778" y2="68701"/>
                        <a14:foregroundMark x1="17667" y1="66041" x2="17667" y2="68701"/>
                        <a14:foregroundMark x1="21778" y1="48513" x2="22111" y2="46479"/>
                        <a14:foregroundMark x1="10333" y1="59155" x2="11222" y2="58216"/>
                        <a14:foregroundMark x1="31667" y1="68075" x2="31556" y2="66823"/>
                        <a14:foregroundMark x1="34667" y1="68075" x2="34556" y2="66980"/>
                        <a14:backgroundMark x1="14333" y1="47574" x2="14333" y2="47574"/>
                        <a14:backgroundMark x1="13889" y1="48357" x2="14000" y2="48357"/>
                        <a14:backgroundMark x1="15333" y1="47887" x2="14222" y2="47261"/>
                        <a14:backgroundMark x1="14222" y1="48044" x2="14222" y2="48044"/>
                        <a14:backgroundMark x1="14444" y1="48044" x2="14444" y2="48044"/>
                        <a14:backgroundMark x1="14222" y1="47731" x2="14222" y2="47731"/>
                        <a14:backgroundMark x1="14111" y1="47574" x2="14111" y2="47574"/>
                        <a14:backgroundMark x1="16333" y1="47574" x2="16333" y2="47574"/>
                        <a14:backgroundMark x1="16556" y1="47574" x2="16556" y2="47574"/>
                        <a14:backgroundMark x1="16556" y1="47574" x2="16333" y2="47574"/>
                        <a14:backgroundMark x1="32444" y1="48044" x2="32444" y2="48044"/>
                        <a14:backgroundMark x1="32444" y1="47731" x2="32444" y2="47731"/>
                        <a14:backgroundMark x1="31667" y1="48357" x2="31667" y2="48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0" t="31800" r="55964" b="26200"/>
          <a:stretch/>
        </p:blipFill>
        <p:spPr>
          <a:xfrm>
            <a:off x="7506446" y="3429000"/>
            <a:ext cx="3975469" cy="305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32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17965B-AB13-A213-DDED-12774ABD397D}"/>
              </a:ext>
            </a:extLst>
          </p:cNvPr>
          <p:cNvSpPr txBox="1"/>
          <p:nvPr/>
        </p:nvSpPr>
        <p:spPr>
          <a:xfrm>
            <a:off x="339482" y="-105162"/>
            <a:ext cx="559272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>
                <a:latin typeface="#9Slide05 Phobia" panose="02000506000000020003" pitchFamily="2" charset="0"/>
              </a:rPr>
              <a:t>Cùng thảo luận</a:t>
            </a:r>
          </a:p>
        </p:txBody>
      </p:sp>
      <p:pic>
        <p:nvPicPr>
          <p:cNvPr id="4" name="Picture 2" descr="Clip Art Student Study Skills Drawing, PNG, 1600x818px, Student, Animated  Cartoon, Animation, Cartoon, Child Download Free">
            <a:extLst>
              <a:ext uri="{FF2B5EF4-FFF2-40B4-BE49-F238E27FC236}">
                <a16:creationId xmlns:a16="http://schemas.microsoft.com/office/drawing/2014/main" id="{A0CABA02-B890-B658-60BC-3E0066CC9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9" b="98807" l="1220" r="97195">
                        <a14:foregroundMark x1="38049" y1="34368" x2="37439" y2="39618"/>
                        <a14:foregroundMark x1="15610" y1="53461" x2="15610" y2="62053"/>
                        <a14:foregroundMark x1="12561" y1="52506" x2="26220" y2="45346"/>
                        <a14:foregroundMark x1="5488" y1="67064" x2="7073" y2="83055"/>
                        <a14:foregroundMark x1="1951" y1="66826" x2="4878" y2="88067"/>
                        <a14:foregroundMark x1="5244" y1="96659" x2="5488" y2="97375"/>
                        <a14:foregroundMark x1="6463" y1="79952" x2="9024" y2="99284"/>
                        <a14:foregroundMark x1="9024" y1="99284" x2="9024" y2="99284"/>
                        <a14:foregroundMark x1="10610" y1="96181" x2="18415" y2="95943"/>
                        <a14:foregroundMark x1="18415" y1="95943" x2="33902" y2="98091"/>
                        <a14:foregroundMark x1="33902" y1="98091" x2="71220" y2="90453"/>
                        <a14:foregroundMark x1="94024" y1="89260" x2="94024" y2="89260"/>
                        <a14:foregroundMark x1="39268" y1="80191" x2="66829" y2="73270"/>
                        <a14:foregroundMark x1="66829" y1="73270" x2="66829" y2="73270"/>
                        <a14:foregroundMark x1="37073" y1="86874" x2="52073" y2="93079"/>
                        <a14:foregroundMark x1="15976" y1="73508" x2="25610" y2="81862"/>
                        <a14:foregroundMark x1="27195" y1="85203" x2="30122" y2="87589"/>
                        <a14:foregroundMark x1="30610" y1="88544" x2="38171" y2="88544"/>
                        <a14:foregroundMark x1="34390" y1="83771" x2="37561" y2="77804"/>
                        <a14:foregroundMark x1="37073" y1="43914" x2="39024" y2="54177"/>
                        <a14:foregroundMark x1="27805" y1="16229" x2="23780" y2="39857"/>
                        <a14:foregroundMark x1="24390" y1="25060" x2="24390" y2="25060"/>
                        <a14:foregroundMark x1="22317" y1="25060" x2="22317" y2="25060"/>
                        <a14:foregroundMark x1="42073" y1="43198" x2="45244" y2="53461"/>
                        <a14:foregroundMark x1="68171" y1="44869" x2="63049" y2="77804"/>
                        <a14:foregroundMark x1="61829" y1="37947" x2="58659" y2="45823"/>
                        <a14:foregroundMark x1="63415" y1="7637" x2="63415" y2="7637"/>
                        <a14:foregroundMark x1="64390" y1="47255" x2="69390" y2="51551"/>
                        <a14:foregroundMark x1="71463" y1="54654" x2="69878" y2="63962"/>
                        <a14:foregroundMark x1="62805" y1="45346" x2="65244" y2="54415"/>
                        <a14:foregroundMark x1="64024" y1="43437" x2="57805" y2="62291"/>
                        <a14:foregroundMark x1="70366" y1="48449" x2="73537" y2="55609"/>
                        <a14:foregroundMark x1="72073" y1="48449" x2="72073" y2="48449"/>
                        <a14:foregroundMark x1="72805" y1="45107" x2="72805" y2="45107"/>
                        <a14:foregroundMark x1="83293" y1="51551" x2="83293" y2="51551"/>
                        <a14:foregroundMark x1="88902" y1="22434" x2="89268" y2="26492"/>
                        <a14:foregroundMark x1="85854" y1="16706" x2="91951" y2="31981"/>
                        <a14:foregroundMark x1="92317" y1="23866" x2="94756" y2="35561"/>
                        <a14:foregroundMark x1="97073" y1="50358" x2="97270" y2="53186"/>
                        <a14:foregroundMark x1="95976" y1="35084" x2="96463" y2="42959"/>
                        <a14:foregroundMark x1="87439" y1="26969" x2="80000" y2="30310"/>
                        <a14:foregroundMark x1="83049" y1="22196" x2="83049" y2="22196"/>
                        <a14:foregroundMark x1="78659" y1="32458" x2="78659" y2="32458"/>
                        <a14:foregroundMark x1="95122" y1="26014" x2="95122" y2="26014"/>
                        <a14:foregroundMark x1="95000" y1="24821" x2="95000" y2="24821"/>
                        <a14:foregroundMark x1="92317" y1="20764" x2="92317" y2="20764"/>
                        <a14:foregroundMark x1="85244" y1="50358" x2="83537" y2="58711"/>
                        <a14:foregroundMark x1="93780" y1="57995" x2="93780" y2="57995"/>
                        <a14:foregroundMark x1="54146" y1="82339" x2="59512" y2="91647"/>
                        <a14:foregroundMark x1="73346" y1="73825" x2="76463" y2="92363"/>
                        <a14:foregroundMark x1="64512" y1="79952" x2="76341" y2="90692"/>
                        <a14:foregroundMark x1="82439" y1="91885" x2="74146" y2="97136"/>
                        <a14:foregroundMark x1="69634" y1="96897" x2="69634" y2="96897"/>
                        <a14:foregroundMark x1="33293" y1="5489" x2="33293" y2="5489"/>
                        <a14:foregroundMark x1="65000" y1="3819" x2="65000" y2="3819"/>
                        <a14:foregroundMark x1="38902" y1="71360" x2="47683" y2="77327"/>
                        <a14:foregroundMark x1="57073" y1="83771" x2="64390" y2="89499"/>
                        <a14:foregroundMark x1="64878" y1="96659" x2="68171" y2="97136"/>
                        <a14:foregroundMark x1="82317" y1="90931" x2="84512" y2="96420"/>
                        <a14:foregroundMark x1="79878" y1="83771" x2="79878" y2="83771"/>
                        <a14:foregroundMark x1="81220" y1="85442" x2="81220" y2="85442"/>
                        <a14:foregroundMark x1="70366" y1="72554" x2="71829" y2="72792"/>
                        <a14:foregroundMark x1="74634" y1="72076" x2="75366" y2="72076"/>
                        <a14:foregroundMark x1="74634" y1="70644" x2="74634" y2="70644"/>
                        <a14:foregroundMark x1="74146" y1="70167" x2="75000" y2="70167"/>
                        <a14:backgroundMark x1="49634" y1="60859" x2="49634" y2="60859"/>
                        <a14:backgroundMark x1="97195" y1="55370" x2="97195" y2="55370"/>
                        <a14:backgroundMark x1="97195" y1="54893" x2="97195" y2="54893"/>
                        <a14:backgroundMark x1="97805" y1="54893" x2="96951" y2="56563"/>
                        <a14:backgroundMark x1="97195" y1="55131" x2="96585" y2="55131"/>
                        <a14:backgroundMark x1="97195" y1="53461" x2="97195" y2="53461"/>
                        <a14:backgroundMark x1="97195" y1="53222" x2="97561" y2="56086"/>
                        <a14:backgroundMark x1="46951" y1="68735" x2="46951" y2="68735"/>
                        <a14:backgroundMark x1="74891" y1="70502" x2="75000" y2="70644"/>
                        <a14:backgroundMark x1="74756" y1="68496" x2="74756" y2="68496"/>
                        <a14:backgroundMark x1="74024" y1="68496" x2="74024" y2="68496"/>
                        <a14:backgroundMark x1="77195" y1="69690" x2="77195" y2="69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7" y="3594300"/>
            <a:ext cx="6387193" cy="32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79206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HDTN03 - TUAN 6</Template>
  <TotalTime>366</TotalTime>
  <Words>854</Words>
  <Application>Microsoft Office PowerPoint</Application>
  <PresentationFormat>Widescreen</PresentationFormat>
  <Paragraphs>86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#9Slide05 Phobia</vt:lpstr>
      <vt:lpstr>#9Slide05 SVNClementine</vt:lpstr>
      <vt:lpstr>#9Slide07 SVNBeachwood Sans</vt:lpstr>
      <vt:lpstr>Arial</vt:lpstr>
      <vt:lpstr>Calibri</vt:lpstr>
      <vt:lpstr>Calibri Light</vt:lpstr>
      <vt:lpstr>iCiel Ciaobella</vt:lpstr>
      <vt:lpstr>iCiel Crocante</vt:lpstr>
      <vt:lpstr>SVN-Kitten</vt:lpstr>
      <vt:lpstr>SVN-Poky's</vt:lpstr>
      <vt:lpstr>UTM Cookies</vt:lpstr>
      <vt:lpstr>UTM Duepuntozero</vt:lpstr>
      <vt:lpstr>UVN Banh Mi</vt:lpstr>
      <vt:lpstr>Office Theme</vt:lpstr>
      <vt:lpstr>PowerPoint Presentation</vt:lpstr>
      <vt:lpstr>MỤC TIÊU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ĐÁNH GIÁ</vt:lpstr>
      <vt:lpstr>MỤC TIÊU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Thach</dc:creator>
  <cp:lastModifiedBy>kim yen</cp:lastModifiedBy>
  <cp:revision>10</cp:revision>
  <dcterms:created xsi:type="dcterms:W3CDTF">2022-07-07T06:14:50Z</dcterms:created>
  <dcterms:modified xsi:type="dcterms:W3CDTF">2023-09-17T15:36:56Z</dcterms:modified>
</cp:coreProperties>
</file>